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6" r:id="rId2"/>
    <p:sldId id="30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3399"/>
    <a:srgbClr val="CC9900"/>
    <a:srgbClr val="CC6600"/>
    <a:srgbClr val="FFCC66"/>
    <a:srgbClr val="000000"/>
    <a:srgbClr val="993300"/>
    <a:srgbClr val="663300"/>
    <a:srgbClr val="800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-192" y="-619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6" name="グループ化 305"/>
          <p:cNvGrpSpPr/>
          <p:nvPr/>
        </p:nvGrpSpPr>
        <p:grpSpPr>
          <a:xfrm>
            <a:off x="406891" y="929212"/>
            <a:ext cx="1612900" cy="1425575"/>
            <a:chOff x="1560513" y="1328738"/>
            <a:chExt cx="1612900" cy="1425575"/>
          </a:xfrm>
        </p:grpSpPr>
        <p:sp>
          <p:nvSpPr>
            <p:cNvPr id="307" name="Freeform 15"/>
            <p:cNvSpPr>
              <a:spLocks/>
            </p:cNvSpPr>
            <p:nvPr/>
          </p:nvSpPr>
          <p:spPr bwMode="auto">
            <a:xfrm>
              <a:off x="1560513" y="1328738"/>
              <a:ext cx="1612900" cy="1425575"/>
            </a:xfrm>
            <a:custGeom>
              <a:avLst/>
              <a:gdLst>
                <a:gd name="T0" fmla="*/ 70 w 1016"/>
                <a:gd name="T1" fmla="*/ 898 h 898"/>
                <a:gd name="T2" fmla="*/ 70 w 1016"/>
                <a:gd name="T3" fmla="*/ 898 h 898"/>
                <a:gd name="T4" fmla="*/ 48 w 1016"/>
                <a:gd name="T5" fmla="*/ 896 h 898"/>
                <a:gd name="T6" fmla="*/ 30 w 1016"/>
                <a:gd name="T7" fmla="*/ 892 h 898"/>
                <a:gd name="T8" fmla="*/ 22 w 1016"/>
                <a:gd name="T9" fmla="*/ 886 h 898"/>
                <a:gd name="T10" fmla="*/ 16 w 1016"/>
                <a:gd name="T11" fmla="*/ 882 h 898"/>
                <a:gd name="T12" fmla="*/ 10 w 1016"/>
                <a:gd name="T13" fmla="*/ 876 h 898"/>
                <a:gd name="T14" fmla="*/ 6 w 1016"/>
                <a:gd name="T15" fmla="*/ 870 h 898"/>
                <a:gd name="T16" fmla="*/ 2 w 1016"/>
                <a:gd name="T17" fmla="*/ 862 h 898"/>
                <a:gd name="T18" fmla="*/ 0 w 1016"/>
                <a:gd name="T19" fmla="*/ 856 h 898"/>
                <a:gd name="T20" fmla="*/ 0 w 1016"/>
                <a:gd name="T21" fmla="*/ 848 h 898"/>
                <a:gd name="T22" fmla="*/ 0 w 1016"/>
                <a:gd name="T23" fmla="*/ 838 h 898"/>
                <a:gd name="T24" fmla="*/ 4 w 1016"/>
                <a:gd name="T25" fmla="*/ 820 h 898"/>
                <a:gd name="T26" fmla="*/ 12 w 1016"/>
                <a:gd name="T27" fmla="*/ 800 h 898"/>
                <a:gd name="T28" fmla="*/ 452 w 1016"/>
                <a:gd name="T29" fmla="*/ 40 h 898"/>
                <a:gd name="T30" fmla="*/ 452 w 1016"/>
                <a:gd name="T31" fmla="*/ 40 h 898"/>
                <a:gd name="T32" fmla="*/ 464 w 1016"/>
                <a:gd name="T33" fmla="*/ 22 h 898"/>
                <a:gd name="T34" fmla="*/ 478 w 1016"/>
                <a:gd name="T35" fmla="*/ 10 h 898"/>
                <a:gd name="T36" fmla="*/ 486 w 1016"/>
                <a:gd name="T37" fmla="*/ 6 h 898"/>
                <a:gd name="T38" fmla="*/ 492 w 1016"/>
                <a:gd name="T39" fmla="*/ 2 h 898"/>
                <a:gd name="T40" fmla="*/ 500 w 1016"/>
                <a:gd name="T41" fmla="*/ 0 h 898"/>
                <a:gd name="T42" fmla="*/ 508 w 1016"/>
                <a:gd name="T43" fmla="*/ 0 h 898"/>
                <a:gd name="T44" fmla="*/ 516 w 1016"/>
                <a:gd name="T45" fmla="*/ 0 h 898"/>
                <a:gd name="T46" fmla="*/ 524 w 1016"/>
                <a:gd name="T47" fmla="*/ 2 h 898"/>
                <a:gd name="T48" fmla="*/ 530 w 1016"/>
                <a:gd name="T49" fmla="*/ 6 h 898"/>
                <a:gd name="T50" fmla="*/ 538 w 1016"/>
                <a:gd name="T51" fmla="*/ 10 h 898"/>
                <a:gd name="T52" fmla="*/ 552 w 1016"/>
                <a:gd name="T53" fmla="*/ 22 h 898"/>
                <a:gd name="T54" fmla="*/ 564 w 1016"/>
                <a:gd name="T55" fmla="*/ 40 h 898"/>
                <a:gd name="T56" fmla="*/ 1004 w 1016"/>
                <a:gd name="T57" fmla="*/ 800 h 898"/>
                <a:gd name="T58" fmla="*/ 1004 w 1016"/>
                <a:gd name="T59" fmla="*/ 800 h 898"/>
                <a:gd name="T60" fmla="*/ 1012 w 1016"/>
                <a:gd name="T61" fmla="*/ 820 h 898"/>
                <a:gd name="T62" fmla="*/ 1016 w 1016"/>
                <a:gd name="T63" fmla="*/ 838 h 898"/>
                <a:gd name="T64" fmla="*/ 1016 w 1016"/>
                <a:gd name="T65" fmla="*/ 848 h 898"/>
                <a:gd name="T66" fmla="*/ 1016 w 1016"/>
                <a:gd name="T67" fmla="*/ 856 h 898"/>
                <a:gd name="T68" fmla="*/ 1014 w 1016"/>
                <a:gd name="T69" fmla="*/ 862 h 898"/>
                <a:gd name="T70" fmla="*/ 1010 w 1016"/>
                <a:gd name="T71" fmla="*/ 870 h 898"/>
                <a:gd name="T72" fmla="*/ 1006 w 1016"/>
                <a:gd name="T73" fmla="*/ 876 h 898"/>
                <a:gd name="T74" fmla="*/ 1000 w 1016"/>
                <a:gd name="T75" fmla="*/ 882 h 898"/>
                <a:gd name="T76" fmla="*/ 994 w 1016"/>
                <a:gd name="T77" fmla="*/ 886 h 898"/>
                <a:gd name="T78" fmla="*/ 986 w 1016"/>
                <a:gd name="T79" fmla="*/ 892 h 898"/>
                <a:gd name="T80" fmla="*/ 968 w 1016"/>
                <a:gd name="T81" fmla="*/ 896 h 898"/>
                <a:gd name="T82" fmla="*/ 946 w 1016"/>
                <a:gd name="T83" fmla="*/ 898 h 898"/>
                <a:gd name="T84" fmla="*/ 70 w 1016"/>
                <a:gd name="T85" fmla="*/ 898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6" h="898">
                  <a:moveTo>
                    <a:pt x="70" y="898"/>
                  </a:moveTo>
                  <a:lnTo>
                    <a:pt x="70" y="898"/>
                  </a:lnTo>
                  <a:lnTo>
                    <a:pt x="48" y="896"/>
                  </a:lnTo>
                  <a:lnTo>
                    <a:pt x="30" y="892"/>
                  </a:lnTo>
                  <a:lnTo>
                    <a:pt x="22" y="886"/>
                  </a:lnTo>
                  <a:lnTo>
                    <a:pt x="16" y="882"/>
                  </a:lnTo>
                  <a:lnTo>
                    <a:pt x="10" y="876"/>
                  </a:lnTo>
                  <a:lnTo>
                    <a:pt x="6" y="870"/>
                  </a:lnTo>
                  <a:lnTo>
                    <a:pt x="2" y="862"/>
                  </a:lnTo>
                  <a:lnTo>
                    <a:pt x="0" y="856"/>
                  </a:lnTo>
                  <a:lnTo>
                    <a:pt x="0" y="848"/>
                  </a:lnTo>
                  <a:lnTo>
                    <a:pt x="0" y="838"/>
                  </a:lnTo>
                  <a:lnTo>
                    <a:pt x="4" y="820"/>
                  </a:lnTo>
                  <a:lnTo>
                    <a:pt x="12" y="800"/>
                  </a:lnTo>
                  <a:lnTo>
                    <a:pt x="452" y="40"/>
                  </a:lnTo>
                  <a:lnTo>
                    <a:pt x="452" y="40"/>
                  </a:lnTo>
                  <a:lnTo>
                    <a:pt x="464" y="22"/>
                  </a:lnTo>
                  <a:lnTo>
                    <a:pt x="478" y="10"/>
                  </a:lnTo>
                  <a:lnTo>
                    <a:pt x="486" y="6"/>
                  </a:lnTo>
                  <a:lnTo>
                    <a:pt x="492" y="2"/>
                  </a:lnTo>
                  <a:lnTo>
                    <a:pt x="500" y="0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4" y="2"/>
                  </a:lnTo>
                  <a:lnTo>
                    <a:pt x="530" y="6"/>
                  </a:lnTo>
                  <a:lnTo>
                    <a:pt x="538" y="10"/>
                  </a:lnTo>
                  <a:lnTo>
                    <a:pt x="552" y="22"/>
                  </a:lnTo>
                  <a:lnTo>
                    <a:pt x="564" y="40"/>
                  </a:lnTo>
                  <a:lnTo>
                    <a:pt x="1004" y="800"/>
                  </a:lnTo>
                  <a:lnTo>
                    <a:pt x="1004" y="800"/>
                  </a:lnTo>
                  <a:lnTo>
                    <a:pt x="1012" y="820"/>
                  </a:lnTo>
                  <a:lnTo>
                    <a:pt x="1016" y="838"/>
                  </a:lnTo>
                  <a:lnTo>
                    <a:pt x="1016" y="848"/>
                  </a:lnTo>
                  <a:lnTo>
                    <a:pt x="1016" y="856"/>
                  </a:lnTo>
                  <a:lnTo>
                    <a:pt x="1014" y="862"/>
                  </a:lnTo>
                  <a:lnTo>
                    <a:pt x="1010" y="870"/>
                  </a:lnTo>
                  <a:lnTo>
                    <a:pt x="1006" y="876"/>
                  </a:lnTo>
                  <a:lnTo>
                    <a:pt x="1000" y="882"/>
                  </a:lnTo>
                  <a:lnTo>
                    <a:pt x="994" y="886"/>
                  </a:lnTo>
                  <a:lnTo>
                    <a:pt x="986" y="892"/>
                  </a:lnTo>
                  <a:lnTo>
                    <a:pt x="968" y="896"/>
                  </a:lnTo>
                  <a:lnTo>
                    <a:pt x="946" y="898"/>
                  </a:lnTo>
                  <a:lnTo>
                    <a:pt x="70" y="89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8" name="Freeform 16"/>
            <p:cNvSpPr>
              <a:spLocks/>
            </p:cNvSpPr>
            <p:nvPr/>
          </p:nvSpPr>
          <p:spPr bwMode="auto">
            <a:xfrm>
              <a:off x="1630363" y="1395413"/>
              <a:ext cx="1473200" cy="1301750"/>
            </a:xfrm>
            <a:custGeom>
              <a:avLst/>
              <a:gdLst>
                <a:gd name="T0" fmla="*/ 28 w 928"/>
                <a:gd name="T1" fmla="*/ 820 h 820"/>
                <a:gd name="T2" fmla="*/ 28 w 928"/>
                <a:gd name="T3" fmla="*/ 820 h 820"/>
                <a:gd name="T4" fmla="*/ 20 w 928"/>
                <a:gd name="T5" fmla="*/ 820 h 820"/>
                <a:gd name="T6" fmla="*/ 12 w 928"/>
                <a:gd name="T7" fmla="*/ 818 h 820"/>
                <a:gd name="T8" fmla="*/ 6 w 928"/>
                <a:gd name="T9" fmla="*/ 814 h 820"/>
                <a:gd name="T10" fmla="*/ 2 w 928"/>
                <a:gd name="T11" fmla="*/ 810 h 820"/>
                <a:gd name="T12" fmla="*/ 0 w 928"/>
                <a:gd name="T13" fmla="*/ 804 h 820"/>
                <a:gd name="T14" fmla="*/ 0 w 928"/>
                <a:gd name="T15" fmla="*/ 796 h 820"/>
                <a:gd name="T16" fmla="*/ 2 w 928"/>
                <a:gd name="T17" fmla="*/ 790 h 820"/>
                <a:gd name="T18" fmla="*/ 4 w 928"/>
                <a:gd name="T19" fmla="*/ 782 h 820"/>
                <a:gd name="T20" fmla="*/ 442 w 928"/>
                <a:gd name="T21" fmla="*/ 16 h 820"/>
                <a:gd name="T22" fmla="*/ 442 w 928"/>
                <a:gd name="T23" fmla="*/ 16 h 820"/>
                <a:gd name="T24" fmla="*/ 446 w 928"/>
                <a:gd name="T25" fmla="*/ 8 h 820"/>
                <a:gd name="T26" fmla="*/ 452 w 928"/>
                <a:gd name="T27" fmla="*/ 4 h 820"/>
                <a:gd name="T28" fmla="*/ 458 w 928"/>
                <a:gd name="T29" fmla="*/ 0 h 820"/>
                <a:gd name="T30" fmla="*/ 464 w 928"/>
                <a:gd name="T31" fmla="*/ 0 h 820"/>
                <a:gd name="T32" fmla="*/ 470 w 928"/>
                <a:gd name="T33" fmla="*/ 0 h 820"/>
                <a:gd name="T34" fmla="*/ 476 w 928"/>
                <a:gd name="T35" fmla="*/ 4 h 820"/>
                <a:gd name="T36" fmla="*/ 482 w 928"/>
                <a:gd name="T37" fmla="*/ 8 h 820"/>
                <a:gd name="T38" fmla="*/ 486 w 928"/>
                <a:gd name="T39" fmla="*/ 16 h 820"/>
                <a:gd name="T40" fmla="*/ 924 w 928"/>
                <a:gd name="T41" fmla="*/ 782 h 820"/>
                <a:gd name="T42" fmla="*/ 924 w 928"/>
                <a:gd name="T43" fmla="*/ 782 h 820"/>
                <a:gd name="T44" fmla="*/ 926 w 928"/>
                <a:gd name="T45" fmla="*/ 790 h 820"/>
                <a:gd name="T46" fmla="*/ 928 w 928"/>
                <a:gd name="T47" fmla="*/ 796 h 820"/>
                <a:gd name="T48" fmla="*/ 928 w 928"/>
                <a:gd name="T49" fmla="*/ 804 h 820"/>
                <a:gd name="T50" fmla="*/ 926 w 928"/>
                <a:gd name="T51" fmla="*/ 810 h 820"/>
                <a:gd name="T52" fmla="*/ 922 w 928"/>
                <a:gd name="T53" fmla="*/ 814 h 820"/>
                <a:gd name="T54" fmla="*/ 916 w 928"/>
                <a:gd name="T55" fmla="*/ 818 h 820"/>
                <a:gd name="T56" fmla="*/ 908 w 928"/>
                <a:gd name="T57" fmla="*/ 820 h 820"/>
                <a:gd name="T58" fmla="*/ 900 w 928"/>
                <a:gd name="T59" fmla="*/ 820 h 820"/>
                <a:gd name="T60" fmla="*/ 28 w 928"/>
                <a:gd name="T61" fmla="*/ 82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8" h="820">
                  <a:moveTo>
                    <a:pt x="28" y="820"/>
                  </a:moveTo>
                  <a:lnTo>
                    <a:pt x="28" y="820"/>
                  </a:lnTo>
                  <a:lnTo>
                    <a:pt x="20" y="820"/>
                  </a:lnTo>
                  <a:lnTo>
                    <a:pt x="12" y="818"/>
                  </a:lnTo>
                  <a:lnTo>
                    <a:pt x="6" y="814"/>
                  </a:lnTo>
                  <a:lnTo>
                    <a:pt x="2" y="810"/>
                  </a:lnTo>
                  <a:lnTo>
                    <a:pt x="0" y="804"/>
                  </a:lnTo>
                  <a:lnTo>
                    <a:pt x="0" y="796"/>
                  </a:lnTo>
                  <a:lnTo>
                    <a:pt x="2" y="790"/>
                  </a:lnTo>
                  <a:lnTo>
                    <a:pt x="4" y="782"/>
                  </a:lnTo>
                  <a:lnTo>
                    <a:pt x="442" y="16"/>
                  </a:lnTo>
                  <a:lnTo>
                    <a:pt x="442" y="16"/>
                  </a:lnTo>
                  <a:lnTo>
                    <a:pt x="446" y="8"/>
                  </a:lnTo>
                  <a:lnTo>
                    <a:pt x="452" y="4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0" y="0"/>
                  </a:lnTo>
                  <a:lnTo>
                    <a:pt x="476" y="4"/>
                  </a:lnTo>
                  <a:lnTo>
                    <a:pt x="482" y="8"/>
                  </a:lnTo>
                  <a:lnTo>
                    <a:pt x="486" y="16"/>
                  </a:lnTo>
                  <a:lnTo>
                    <a:pt x="924" y="782"/>
                  </a:lnTo>
                  <a:lnTo>
                    <a:pt x="924" y="782"/>
                  </a:lnTo>
                  <a:lnTo>
                    <a:pt x="926" y="790"/>
                  </a:lnTo>
                  <a:lnTo>
                    <a:pt x="928" y="796"/>
                  </a:lnTo>
                  <a:lnTo>
                    <a:pt x="928" y="804"/>
                  </a:lnTo>
                  <a:lnTo>
                    <a:pt x="926" y="810"/>
                  </a:lnTo>
                  <a:lnTo>
                    <a:pt x="922" y="814"/>
                  </a:lnTo>
                  <a:lnTo>
                    <a:pt x="916" y="818"/>
                  </a:lnTo>
                  <a:lnTo>
                    <a:pt x="908" y="820"/>
                  </a:lnTo>
                  <a:lnTo>
                    <a:pt x="900" y="820"/>
                  </a:lnTo>
                  <a:lnTo>
                    <a:pt x="28" y="82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93" name="グループ化 392"/>
          <p:cNvGrpSpPr/>
          <p:nvPr/>
        </p:nvGrpSpPr>
        <p:grpSpPr>
          <a:xfrm>
            <a:off x="424354" y="2888940"/>
            <a:ext cx="1577975" cy="1400175"/>
            <a:chOff x="3652838" y="1350963"/>
            <a:chExt cx="1577975" cy="1400175"/>
          </a:xfrm>
        </p:grpSpPr>
        <p:sp>
          <p:nvSpPr>
            <p:cNvPr id="394" name="Freeform 14"/>
            <p:cNvSpPr>
              <a:spLocks/>
            </p:cNvSpPr>
            <p:nvPr/>
          </p:nvSpPr>
          <p:spPr bwMode="auto">
            <a:xfrm>
              <a:off x="3652838" y="1350963"/>
              <a:ext cx="1577975" cy="1400175"/>
            </a:xfrm>
            <a:custGeom>
              <a:avLst/>
              <a:gdLst>
                <a:gd name="T0" fmla="*/ 84 w 994"/>
                <a:gd name="T1" fmla="*/ 882 h 882"/>
                <a:gd name="T2" fmla="*/ 84 w 994"/>
                <a:gd name="T3" fmla="*/ 882 h 882"/>
                <a:gd name="T4" fmla="*/ 70 w 994"/>
                <a:gd name="T5" fmla="*/ 882 h 882"/>
                <a:gd name="T6" fmla="*/ 58 w 994"/>
                <a:gd name="T7" fmla="*/ 880 h 882"/>
                <a:gd name="T8" fmla="*/ 46 w 994"/>
                <a:gd name="T9" fmla="*/ 878 h 882"/>
                <a:gd name="T10" fmla="*/ 36 w 994"/>
                <a:gd name="T11" fmla="*/ 874 h 882"/>
                <a:gd name="T12" fmla="*/ 26 w 994"/>
                <a:gd name="T13" fmla="*/ 868 h 882"/>
                <a:gd name="T14" fmla="*/ 18 w 994"/>
                <a:gd name="T15" fmla="*/ 862 h 882"/>
                <a:gd name="T16" fmla="*/ 12 w 994"/>
                <a:gd name="T17" fmla="*/ 856 h 882"/>
                <a:gd name="T18" fmla="*/ 8 w 994"/>
                <a:gd name="T19" fmla="*/ 848 h 882"/>
                <a:gd name="T20" fmla="*/ 4 w 994"/>
                <a:gd name="T21" fmla="*/ 840 h 882"/>
                <a:gd name="T22" fmla="*/ 0 w 994"/>
                <a:gd name="T23" fmla="*/ 830 h 882"/>
                <a:gd name="T24" fmla="*/ 0 w 994"/>
                <a:gd name="T25" fmla="*/ 820 h 882"/>
                <a:gd name="T26" fmla="*/ 0 w 994"/>
                <a:gd name="T27" fmla="*/ 810 h 882"/>
                <a:gd name="T28" fmla="*/ 2 w 994"/>
                <a:gd name="T29" fmla="*/ 800 h 882"/>
                <a:gd name="T30" fmla="*/ 4 w 994"/>
                <a:gd name="T31" fmla="*/ 788 h 882"/>
                <a:gd name="T32" fmla="*/ 8 w 994"/>
                <a:gd name="T33" fmla="*/ 776 h 882"/>
                <a:gd name="T34" fmla="*/ 16 w 994"/>
                <a:gd name="T35" fmla="*/ 764 h 882"/>
                <a:gd name="T36" fmla="*/ 428 w 994"/>
                <a:gd name="T37" fmla="*/ 48 h 882"/>
                <a:gd name="T38" fmla="*/ 428 w 994"/>
                <a:gd name="T39" fmla="*/ 48 h 882"/>
                <a:gd name="T40" fmla="*/ 436 w 994"/>
                <a:gd name="T41" fmla="*/ 38 h 882"/>
                <a:gd name="T42" fmla="*/ 444 w 994"/>
                <a:gd name="T43" fmla="*/ 28 h 882"/>
                <a:gd name="T44" fmla="*/ 452 w 994"/>
                <a:gd name="T45" fmla="*/ 18 h 882"/>
                <a:gd name="T46" fmla="*/ 460 w 994"/>
                <a:gd name="T47" fmla="*/ 12 h 882"/>
                <a:gd name="T48" fmla="*/ 470 w 994"/>
                <a:gd name="T49" fmla="*/ 6 h 882"/>
                <a:gd name="T50" fmla="*/ 478 w 994"/>
                <a:gd name="T51" fmla="*/ 2 h 882"/>
                <a:gd name="T52" fmla="*/ 488 w 994"/>
                <a:gd name="T53" fmla="*/ 0 h 882"/>
                <a:gd name="T54" fmla="*/ 496 w 994"/>
                <a:gd name="T55" fmla="*/ 0 h 882"/>
                <a:gd name="T56" fmla="*/ 506 w 994"/>
                <a:gd name="T57" fmla="*/ 0 h 882"/>
                <a:gd name="T58" fmla="*/ 516 w 994"/>
                <a:gd name="T59" fmla="*/ 2 h 882"/>
                <a:gd name="T60" fmla="*/ 524 w 994"/>
                <a:gd name="T61" fmla="*/ 6 h 882"/>
                <a:gd name="T62" fmla="*/ 532 w 994"/>
                <a:gd name="T63" fmla="*/ 12 h 882"/>
                <a:gd name="T64" fmla="*/ 542 w 994"/>
                <a:gd name="T65" fmla="*/ 18 h 882"/>
                <a:gd name="T66" fmla="*/ 550 w 994"/>
                <a:gd name="T67" fmla="*/ 28 h 882"/>
                <a:gd name="T68" fmla="*/ 558 w 994"/>
                <a:gd name="T69" fmla="*/ 38 h 882"/>
                <a:gd name="T70" fmla="*/ 564 w 994"/>
                <a:gd name="T71" fmla="*/ 48 h 882"/>
                <a:gd name="T72" fmla="*/ 978 w 994"/>
                <a:gd name="T73" fmla="*/ 764 h 882"/>
                <a:gd name="T74" fmla="*/ 978 w 994"/>
                <a:gd name="T75" fmla="*/ 764 h 882"/>
                <a:gd name="T76" fmla="*/ 984 w 994"/>
                <a:gd name="T77" fmla="*/ 776 h 882"/>
                <a:gd name="T78" fmla="*/ 990 w 994"/>
                <a:gd name="T79" fmla="*/ 788 h 882"/>
                <a:gd name="T80" fmla="*/ 992 w 994"/>
                <a:gd name="T81" fmla="*/ 800 h 882"/>
                <a:gd name="T82" fmla="*/ 994 w 994"/>
                <a:gd name="T83" fmla="*/ 810 h 882"/>
                <a:gd name="T84" fmla="*/ 994 w 994"/>
                <a:gd name="T85" fmla="*/ 820 h 882"/>
                <a:gd name="T86" fmla="*/ 992 w 994"/>
                <a:gd name="T87" fmla="*/ 830 h 882"/>
                <a:gd name="T88" fmla="*/ 990 w 994"/>
                <a:gd name="T89" fmla="*/ 840 h 882"/>
                <a:gd name="T90" fmla="*/ 986 w 994"/>
                <a:gd name="T91" fmla="*/ 848 h 882"/>
                <a:gd name="T92" fmla="*/ 982 w 994"/>
                <a:gd name="T93" fmla="*/ 856 h 882"/>
                <a:gd name="T94" fmla="*/ 974 w 994"/>
                <a:gd name="T95" fmla="*/ 862 h 882"/>
                <a:gd name="T96" fmla="*/ 966 w 994"/>
                <a:gd name="T97" fmla="*/ 868 h 882"/>
                <a:gd name="T98" fmla="*/ 958 w 994"/>
                <a:gd name="T99" fmla="*/ 874 h 882"/>
                <a:gd name="T100" fmla="*/ 948 w 994"/>
                <a:gd name="T101" fmla="*/ 878 h 882"/>
                <a:gd name="T102" fmla="*/ 936 w 994"/>
                <a:gd name="T103" fmla="*/ 880 h 882"/>
                <a:gd name="T104" fmla="*/ 924 w 994"/>
                <a:gd name="T105" fmla="*/ 882 h 882"/>
                <a:gd name="T106" fmla="*/ 910 w 994"/>
                <a:gd name="T107" fmla="*/ 882 h 882"/>
                <a:gd name="T108" fmla="*/ 84 w 994"/>
                <a:gd name="T109" fmla="*/ 882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94" h="882">
                  <a:moveTo>
                    <a:pt x="84" y="882"/>
                  </a:moveTo>
                  <a:lnTo>
                    <a:pt x="84" y="882"/>
                  </a:lnTo>
                  <a:lnTo>
                    <a:pt x="70" y="882"/>
                  </a:lnTo>
                  <a:lnTo>
                    <a:pt x="58" y="880"/>
                  </a:lnTo>
                  <a:lnTo>
                    <a:pt x="46" y="878"/>
                  </a:lnTo>
                  <a:lnTo>
                    <a:pt x="36" y="874"/>
                  </a:lnTo>
                  <a:lnTo>
                    <a:pt x="26" y="868"/>
                  </a:lnTo>
                  <a:lnTo>
                    <a:pt x="18" y="862"/>
                  </a:lnTo>
                  <a:lnTo>
                    <a:pt x="12" y="856"/>
                  </a:lnTo>
                  <a:lnTo>
                    <a:pt x="8" y="848"/>
                  </a:lnTo>
                  <a:lnTo>
                    <a:pt x="4" y="840"/>
                  </a:lnTo>
                  <a:lnTo>
                    <a:pt x="0" y="830"/>
                  </a:lnTo>
                  <a:lnTo>
                    <a:pt x="0" y="820"/>
                  </a:lnTo>
                  <a:lnTo>
                    <a:pt x="0" y="810"/>
                  </a:lnTo>
                  <a:lnTo>
                    <a:pt x="2" y="800"/>
                  </a:lnTo>
                  <a:lnTo>
                    <a:pt x="4" y="788"/>
                  </a:lnTo>
                  <a:lnTo>
                    <a:pt x="8" y="776"/>
                  </a:lnTo>
                  <a:lnTo>
                    <a:pt x="16" y="764"/>
                  </a:lnTo>
                  <a:lnTo>
                    <a:pt x="428" y="48"/>
                  </a:lnTo>
                  <a:lnTo>
                    <a:pt x="428" y="48"/>
                  </a:lnTo>
                  <a:lnTo>
                    <a:pt x="436" y="38"/>
                  </a:lnTo>
                  <a:lnTo>
                    <a:pt x="444" y="28"/>
                  </a:lnTo>
                  <a:lnTo>
                    <a:pt x="452" y="18"/>
                  </a:lnTo>
                  <a:lnTo>
                    <a:pt x="460" y="12"/>
                  </a:lnTo>
                  <a:lnTo>
                    <a:pt x="470" y="6"/>
                  </a:lnTo>
                  <a:lnTo>
                    <a:pt x="478" y="2"/>
                  </a:lnTo>
                  <a:lnTo>
                    <a:pt x="488" y="0"/>
                  </a:lnTo>
                  <a:lnTo>
                    <a:pt x="496" y="0"/>
                  </a:lnTo>
                  <a:lnTo>
                    <a:pt x="506" y="0"/>
                  </a:lnTo>
                  <a:lnTo>
                    <a:pt x="516" y="2"/>
                  </a:lnTo>
                  <a:lnTo>
                    <a:pt x="524" y="6"/>
                  </a:lnTo>
                  <a:lnTo>
                    <a:pt x="532" y="12"/>
                  </a:lnTo>
                  <a:lnTo>
                    <a:pt x="542" y="18"/>
                  </a:lnTo>
                  <a:lnTo>
                    <a:pt x="550" y="28"/>
                  </a:lnTo>
                  <a:lnTo>
                    <a:pt x="558" y="38"/>
                  </a:lnTo>
                  <a:lnTo>
                    <a:pt x="564" y="48"/>
                  </a:lnTo>
                  <a:lnTo>
                    <a:pt x="978" y="764"/>
                  </a:lnTo>
                  <a:lnTo>
                    <a:pt x="978" y="764"/>
                  </a:lnTo>
                  <a:lnTo>
                    <a:pt x="984" y="776"/>
                  </a:lnTo>
                  <a:lnTo>
                    <a:pt x="990" y="788"/>
                  </a:lnTo>
                  <a:lnTo>
                    <a:pt x="992" y="800"/>
                  </a:lnTo>
                  <a:lnTo>
                    <a:pt x="994" y="810"/>
                  </a:lnTo>
                  <a:lnTo>
                    <a:pt x="994" y="820"/>
                  </a:lnTo>
                  <a:lnTo>
                    <a:pt x="992" y="830"/>
                  </a:lnTo>
                  <a:lnTo>
                    <a:pt x="990" y="840"/>
                  </a:lnTo>
                  <a:lnTo>
                    <a:pt x="986" y="848"/>
                  </a:lnTo>
                  <a:lnTo>
                    <a:pt x="982" y="856"/>
                  </a:lnTo>
                  <a:lnTo>
                    <a:pt x="974" y="862"/>
                  </a:lnTo>
                  <a:lnTo>
                    <a:pt x="966" y="868"/>
                  </a:lnTo>
                  <a:lnTo>
                    <a:pt x="958" y="874"/>
                  </a:lnTo>
                  <a:lnTo>
                    <a:pt x="948" y="878"/>
                  </a:lnTo>
                  <a:lnTo>
                    <a:pt x="936" y="880"/>
                  </a:lnTo>
                  <a:lnTo>
                    <a:pt x="924" y="882"/>
                  </a:lnTo>
                  <a:lnTo>
                    <a:pt x="910" y="882"/>
                  </a:lnTo>
                  <a:lnTo>
                    <a:pt x="84" y="8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5" name="Freeform 17"/>
            <p:cNvSpPr>
              <a:spLocks/>
            </p:cNvSpPr>
            <p:nvPr/>
          </p:nvSpPr>
          <p:spPr bwMode="auto">
            <a:xfrm>
              <a:off x="3881438" y="1601788"/>
              <a:ext cx="1120775" cy="984250"/>
            </a:xfrm>
            <a:custGeom>
              <a:avLst/>
              <a:gdLst>
                <a:gd name="T0" fmla="*/ 28 w 706"/>
                <a:gd name="T1" fmla="*/ 620 h 620"/>
                <a:gd name="T2" fmla="*/ 28 w 706"/>
                <a:gd name="T3" fmla="*/ 620 h 620"/>
                <a:gd name="T4" fmla="*/ 18 w 706"/>
                <a:gd name="T5" fmla="*/ 618 h 620"/>
                <a:gd name="T6" fmla="*/ 12 w 706"/>
                <a:gd name="T7" fmla="*/ 616 h 620"/>
                <a:gd name="T8" fmla="*/ 6 w 706"/>
                <a:gd name="T9" fmla="*/ 612 h 620"/>
                <a:gd name="T10" fmla="*/ 2 w 706"/>
                <a:gd name="T11" fmla="*/ 608 h 620"/>
                <a:gd name="T12" fmla="*/ 0 w 706"/>
                <a:gd name="T13" fmla="*/ 602 h 620"/>
                <a:gd name="T14" fmla="*/ 0 w 706"/>
                <a:gd name="T15" fmla="*/ 596 h 620"/>
                <a:gd name="T16" fmla="*/ 2 w 706"/>
                <a:gd name="T17" fmla="*/ 588 h 620"/>
                <a:gd name="T18" fmla="*/ 4 w 706"/>
                <a:gd name="T19" fmla="*/ 580 h 620"/>
                <a:gd name="T20" fmla="*/ 330 w 706"/>
                <a:gd name="T21" fmla="*/ 16 h 620"/>
                <a:gd name="T22" fmla="*/ 330 w 706"/>
                <a:gd name="T23" fmla="*/ 16 h 620"/>
                <a:gd name="T24" fmla="*/ 336 w 706"/>
                <a:gd name="T25" fmla="*/ 10 h 620"/>
                <a:gd name="T26" fmla="*/ 340 w 706"/>
                <a:gd name="T27" fmla="*/ 4 h 620"/>
                <a:gd name="T28" fmla="*/ 346 w 706"/>
                <a:gd name="T29" fmla="*/ 2 h 620"/>
                <a:gd name="T30" fmla="*/ 352 w 706"/>
                <a:gd name="T31" fmla="*/ 0 h 620"/>
                <a:gd name="T32" fmla="*/ 358 w 706"/>
                <a:gd name="T33" fmla="*/ 2 h 620"/>
                <a:gd name="T34" fmla="*/ 364 w 706"/>
                <a:gd name="T35" fmla="*/ 4 h 620"/>
                <a:gd name="T36" fmla="*/ 370 w 706"/>
                <a:gd name="T37" fmla="*/ 10 h 620"/>
                <a:gd name="T38" fmla="*/ 376 w 706"/>
                <a:gd name="T39" fmla="*/ 16 h 620"/>
                <a:gd name="T40" fmla="*/ 700 w 706"/>
                <a:gd name="T41" fmla="*/ 580 h 620"/>
                <a:gd name="T42" fmla="*/ 700 w 706"/>
                <a:gd name="T43" fmla="*/ 580 h 620"/>
                <a:gd name="T44" fmla="*/ 704 w 706"/>
                <a:gd name="T45" fmla="*/ 588 h 620"/>
                <a:gd name="T46" fmla="*/ 706 w 706"/>
                <a:gd name="T47" fmla="*/ 596 h 620"/>
                <a:gd name="T48" fmla="*/ 706 w 706"/>
                <a:gd name="T49" fmla="*/ 602 h 620"/>
                <a:gd name="T50" fmla="*/ 704 w 706"/>
                <a:gd name="T51" fmla="*/ 608 h 620"/>
                <a:gd name="T52" fmla="*/ 700 w 706"/>
                <a:gd name="T53" fmla="*/ 612 h 620"/>
                <a:gd name="T54" fmla="*/ 694 w 706"/>
                <a:gd name="T55" fmla="*/ 616 h 620"/>
                <a:gd name="T56" fmla="*/ 686 w 706"/>
                <a:gd name="T57" fmla="*/ 618 h 620"/>
                <a:gd name="T58" fmla="*/ 678 w 706"/>
                <a:gd name="T59" fmla="*/ 620 h 620"/>
                <a:gd name="T60" fmla="*/ 28 w 706"/>
                <a:gd name="T61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6" h="620">
                  <a:moveTo>
                    <a:pt x="28" y="620"/>
                  </a:moveTo>
                  <a:lnTo>
                    <a:pt x="28" y="620"/>
                  </a:lnTo>
                  <a:lnTo>
                    <a:pt x="18" y="618"/>
                  </a:lnTo>
                  <a:lnTo>
                    <a:pt x="12" y="616"/>
                  </a:lnTo>
                  <a:lnTo>
                    <a:pt x="6" y="612"/>
                  </a:lnTo>
                  <a:lnTo>
                    <a:pt x="2" y="608"/>
                  </a:lnTo>
                  <a:lnTo>
                    <a:pt x="0" y="602"/>
                  </a:lnTo>
                  <a:lnTo>
                    <a:pt x="0" y="596"/>
                  </a:lnTo>
                  <a:lnTo>
                    <a:pt x="2" y="588"/>
                  </a:lnTo>
                  <a:lnTo>
                    <a:pt x="4" y="580"/>
                  </a:lnTo>
                  <a:lnTo>
                    <a:pt x="330" y="16"/>
                  </a:lnTo>
                  <a:lnTo>
                    <a:pt x="330" y="16"/>
                  </a:lnTo>
                  <a:lnTo>
                    <a:pt x="336" y="10"/>
                  </a:lnTo>
                  <a:lnTo>
                    <a:pt x="340" y="4"/>
                  </a:lnTo>
                  <a:lnTo>
                    <a:pt x="346" y="2"/>
                  </a:lnTo>
                  <a:lnTo>
                    <a:pt x="352" y="0"/>
                  </a:lnTo>
                  <a:lnTo>
                    <a:pt x="358" y="2"/>
                  </a:lnTo>
                  <a:lnTo>
                    <a:pt x="364" y="4"/>
                  </a:lnTo>
                  <a:lnTo>
                    <a:pt x="370" y="10"/>
                  </a:lnTo>
                  <a:lnTo>
                    <a:pt x="376" y="16"/>
                  </a:lnTo>
                  <a:lnTo>
                    <a:pt x="700" y="580"/>
                  </a:lnTo>
                  <a:lnTo>
                    <a:pt x="700" y="580"/>
                  </a:lnTo>
                  <a:lnTo>
                    <a:pt x="704" y="588"/>
                  </a:lnTo>
                  <a:lnTo>
                    <a:pt x="706" y="596"/>
                  </a:lnTo>
                  <a:lnTo>
                    <a:pt x="706" y="602"/>
                  </a:lnTo>
                  <a:lnTo>
                    <a:pt x="704" y="608"/>
                  </a:lnTo>
                  <a:lnTo>
                    <a:pt x="700" y="612"/>
                  </a:lnTo>
                  <a:lnTo>
                    <a:pt x="694" y="616"/>
                  </a:lnTo>
                  <a:lnTo>
                    <a:pt x="686" y="618"/>
                  </a:lnTo>
                  <a:lnTo>
                    <a:pt x="678" y="620"/>
                  </a:lnTo>
                  <a:lnTo>
                    <a:pt x="28" y="62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422620" y="4772748"/>
            <a:ext cx="1581442" cy="1461084"/>
            <a:chOff x="1667635" y="4352925"/>
            <a:chExt cx="1793875" cy="1657350"/>
          </a:xfrm>
        </p:grpSpPr>
        <p:sp>
          <p:nvSpPr>
            <p:cNvPr id="99" name="Freeform 26"/>
            <p:cNvSpPr>
              <a:spLocks noEditPoints="1"/>
            </p:cNvSpPr>
            <p:nvPr/>
          </p:nvSpPr>
          <p:spPr bwMode="auto">
            <a:xfrm>
              <a:off x="1667635" y="4352925"/>
              <a:ext cx="1793875" cy="1657350"/>
            </a:xfrm>
            <a:custGeom>
              <a:avLst/>
              <a:gdLst>
                <a:gd name="T0" fmla="*/ 212 w 1130"/>
                <a:gd name="T1" fmla="*/ 1044 h 1044"/>
                <a:gd name="T2" fmla="*/ 178 w 1130"/>
                <a:gd name="T3" fmla="*/ 1040 h 1044"/>
                <a:gd name="T4" fmla="*/ 160 w 1130"/>
                <a:gd name="T5" fmla="*/ 1034 h 1044"/>
                <a:gd name="T6" fmla="*/ 124 w 1130"/>
                <a:gd name="T7" fmla="*/ 1022 h 1044"/>
                <a:gd name="T8" fmla="*/ 92 w 1130"/>
                <a:gd name="T9" fmla="*/ 1002 h 1044"/>
                <a:gd name="T10" fmla="*/ 64 w 1130"/>
                <a:gd name="T11" fmla="*/ 978 h 1044"/>
                <a:gd name="T12" fmla="*/ 40 w 1130"/>
                <a:gd name="T13" fmla="*/ 948 h 1044"/>
                <a:gd name="T14" fmla="*/ 20 w 1130"/>
                <a:gd name="T15" fmla="*/ 916 h 1044"/>
                <a:gd name="T16" fmla="*/ 8 w 1130"/>
                <a:gd name="T17" fmla="*/ 880 h 1044"/>
                <a:gd name="T18" fmla="*/ 0 w 1130"/>
                <a:gd name="T19" fmla="*/ 842 h 1044"/>
                <a:gd name="T20" fmla="*/ 0 w 1130"/>
                <a:gd name="T21" fmla="*/ 822 h 1044"/>
                <a:gd name="T22" fmla="*/ 2 w 1130"/>
                <a:gd name="T23" fmla="*/ 788 h 1044"/>
                <a:gd name="T24" fmla="*/ 10 w 1130"/>
                <a:gd name="T25" fmla="*/ 756 h 1044"/>
                <a:gd name="T26" fmla="*/ 22 w 1130"/>
                <a:gd name="T27" fmla="*/ 724 h 1044"/>
                <a:gd name="T28" fmla="*/ 40 w 1130"/>
                <a:gd name="T29" fmla="*/ 696 h 1044"/>
                <a:gd name="T30" fmla="*/ 378 w 1130"/>
                <a:gd name="T31" fmla="*/ 110 h 1044"/>
                <a:gd name="T32" fmla="*/ 384 w 1130"/>
                <a:gd name="T33" fmla="*/ 100 h 1044"/>
                <a:gd name="T34" fmla="*/ 418 w 1130"/>
                <a:gd name="T35" fmla="*/ 58 h 1044"/>
                <a:gd name="T36" fmla="*/ 460 w 1130"/>
                <a:gd name="T37" fmla="*/ 26 h 1044"/>
                <a:gd name="T38" fmla="*/ 508 w 1130"/>
                <a:gd name="T39" fmla="*/ 6 h 1044"/>
                <a:gd name="T40" fmla="*/ 562 w 1130"/>
                <a:gd name="T41" fmla="*/ 0 h 1044"/>
                <a:gd name="T42" fmla="*/ 590 w 1130"/>
                <a:gd name="T43" fmla="*/ 2 h 1044"/>
                <a:gd name="T44" fmla="*/ 646 w 1130"/>
                <a:gd name="T45" fmla="*/ 16 h 1044"/>
                <a:gd name="T46" fmla="*/ 694 w 1130"/>
                <a:gd name="T47" fmla="*/ 46 h 1044"/>
                <a:gd name="T48" fmla="*/ 732 w 1130"/>
                <a:gd name="T49" fmla="*/ 88 h 1044"/>
                <a:gd name="T50" fmla="*/ 1096 w 1130"/>
                <a:gd name="T51" fmla="*/ 710 h 1044"/>
                <a:gd name="T52" fmla="*/ 1110 w 1130"/>
                <a:gd name="T53" fmla="*/ 738 h 1044"/>
                <a:gd name="T54" fmla="*/ 1128 w 1130"/>
                <a:gd name="T55" fmla="*/ 796 h 1044"/>
                <a:gd name="T56" fmla="*/ 1130 w 1130"/>
                <a:gd name="T57" fmla="*/ 826 h 1044"/>
                <a:gd name="T58" fmla="*/ 1126 w 1130"/>
                <a:gd name="T59" fmla="*/ 866 h 1044"/>
                <a:gd name="T60" fmla="*/ 1116 w 1130"/>
                <a:gd name="T61" fmla="*/ 904 h 1044"/>
                <a:gd name="T62" fmla="*/ 1098 w 1130"/>
                <a:gd name="T63" fmla="*/ 938 h 1044"/>
                <a:gd name="T64" fmla="*/ 1076 w 1130"/>
                <a:gd name="T65" fmla="*/ 968 h 1044"/>
                <a:gd name="T66" fmla="*/ 1050 w 1130"/>
                <a:gd name="T67" fmla="*/ 994 h 1044"/>
                <a:gd name="T68" fmla="*/ 1018 w 1130"/>
                <a:gd name="T69" fmla="*/ 1014 h 1044"/>
                <a:gd name="T70" fmla="*/ 984 w 1130"/>
                <a:gd name="T71" fmla="*/ 1030 h 1044"/>
                <a:gd name="T72" fmla="*/ 946 w 1130"/>
                <a:gd name="T73" fmla="*/ 1038 h 1044"/>
                <a:gd name="T74" fmla="*/ 934 w 1130"/>
                <a:gd name="T75" fmla="*/ 1040 h 1044"/>
                <a:gd name="T76" fmla="*/ 212 w 1130"/>
                <a:gd name="T77" fmla="*/ 1044 h 1044"/>
                <a:gd name="T78" fmla="*/ 212 w 1130"/>
                <a:gd name="T79" fmla="*/ 1044 h 1044"/>
                <a:gd name="T80" fmla="*/ 562 w 1130"/>
                <a:gd name="T81" fmla="*/ 270 h 1044"/>
                <a:gd name="T82" fmla="*/ 870 w 1130"/>
                <a:gd name="T83" fmla="*/ 802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0" h="1044">
                  <a:moveTo>
                    <a:pt x="212" y="1044"/>
                  </a:moveTo>
                  <a:lnTo>
                    <a:pt x="212" y="1044"/>
                  </a:lnTo>
                  <a:lnTo>
                    <a:pt x="194" y="1042"/>
                  </a:lnTo>
                  <a:lnTo>
                    <a:pt x="178" y="1040"/>
                  </a:lnTo>
                  <a:lnTo>
                    <a:pt x="178" y="1040"/>
                  </a:lnTo>
                  <a:lnTo>
                    <a:pt x="160" y="1034"/>
                  </a:lnTo>
                  <a:lnTo>
                    <a:pt x="142" y="1028"/>
                  </a:lnTo>
                  <a:lnTo>
                    <a:pt x="124" y="1022"/>
                  </a:lnTo>
                  <a:lnTo>
                    <a:pt x="108" y="1012"/>
                  </a:lnTo>
                  <a:lnTo>
                    <a:pt x="92" y="1002"/>
                  </a:lnTo>
                  <a:lnTo>
                    <a:pt x="78" y="990"/>
                  </a:lnTo>
                  <a:lnTo>
                    <a:pt x="64" y="978"/>
                  </a:lnTo>
                  <a:lnTo>
                    <a:pt x="50" y="964"/>
                  </a:lnTo>
                  <a:lnTo>
                    <a:pt x="40" y="948"/>
                  </a:lnTo>
                  <a:lnTo>
                    <a:pt x="30" y="932"/>
                  </a:lnTo>
                  <a:lnTo>
                    <a:pt x="20" y="916"/>
                  </a:lnTo>
                  <a:lnTo>
                    <a:pt x="14" y="898"/>
                  </a:lnTo>
                  <a:lnTo>
                    <a:pt x="8" y="880"/>
                  </a:lnTo>
                  <a:lnTo>
                    <a:pt x="4" y="862"/>
                  </a:lnTo>
                  <a:lnTo>
                    <a:pt x="0" y="842"/>
                  </a:lnTo>
                  <a:lnTo>
                    <a:pt x="0" y="822"/>
                  </a:lnTo>
                  <a:lnTo>
                    <a:pt x="0" y="822"/>
                  </a:lnTo>
                  <a:lnTo>
                    <a:pt x="0" y="806"/>
                  </a:lnTo>
                  <a:lnTo>
                    <a:pt x="2" y="788"/>
                  </a:lnTo>
                  <a:lnTo>
                    <a:pt x="6" y="772"/>
                  </a:lnTo>
                  <a:lnTo>
                    <a:pt x="10" y="756"/>
                  </a:lnTo>
                  <a:lnTo>
                    <a:pt x="16" y="740"/>
                  </a:lnTo>
                  <a:lnTo>
                    <a:pt x="22" y="724"/>
                  </a:lnTo>
                  <a:lnTo>
                    <a:pt x="30" y="710"/>
                  </a:lnTo>
                  <a:lnTo>
                    <a:pt x="40" y="696"/>
                  </a:lnTo>
                  <a:lnTo>
                    <a:pt x="378" y="110"/>
                  </a:lnTo>
                  <a:lnTo>
                    <a:pt x="378" y="110"/>
                  </a:lnTo>
                  <a:lnTo>
                    <a:pt x="384" y="100"/>
                  </a:lnTo>
                  <a:lnTo>
                    <a:pt x="384" y="100"/>
                  </a:lnTo>
                  <a:lnTo>
                    <a:pt x="400" y="78"/>
                  </a:lnTo>
                  <a:lnTo>
                    <a:pt x="418" y="58"/>
                  </a:lnTo>
                  <a:lnTo>
                    <a:pt x="438" y="40"/>
                  </a:lnTo>
                  <a:lnTo>
                    <a:pt x="460" y="26"/>
                  </a:lnTo>
                  <a:lnTo>
                    <a:pt x="484" y="14"/>
                  </a:lnTo>
                  <a:lnTo>
                    <a:pt x="508" y="6"/>
                  </a:lnTo>
                  <a:lnTo>
                    <a:pt x="536" y="2"/>
                  </a:lnTo>
                  <a:lnTo>
                    <a:pt x="562" y="0"/>
                  </a:lnTo>
                  <a:lnTo>
                    <a:pt x="562" y="0"/>
                  </a:lnTo>
                  <a:lnTo>
                    <a:pt x="590" y="2"/>
                  </a:lnTo>
                  <a:lnTo>
                    <a:pt x="618" y="8"/>
                  </a:lnTo>
                  <a:lnTo>
                    <a:pt x="646" y="16"/>
                  </a:lnTo>
                  <a:lnTo>
                    <a:pt x="670" y="30"/>
                  </a:lnTo>
                  <a:lnTo>
                    <a:pt x="694" y="46"/>
                  </a:lnTo>
                  <a:lnTo>
                    <a:pt x="714" y="66"/>
                  </a:lnTo>
                  <a:lnTo>
                    <a:pt x="732" y="88"/>
                  </a:lnTo>
                  <a:lnTo>
                    <a:pt x="748" y="112"/>
                  </a:lnTo>
                  <a:lnTo>
                    <a:pt x="1096" y="710"/>
                  </a:lnTo>
                  <a:lnTo>
                    <a:pt x="1096" y="710"/>
                  </a:lnTo>
                  <a:lnTo>
                    <a:pt x="1110" y="738"/>
                  </a:lnTo>
                  <a:lnTo>
                    <a:pt x="1120" y="766"/>
                  </a:lnTo>
                  <a:lnTo>
                    <a:pt x="1128" y="796"/>
                  </a:lnTo>
                  <a:lnTo>
                    <a:pt x="1130" y="826"/>
                  </a:lnTo>
                  <a:lnTo>
                    <a:pt x="1130" y="826"/>
                  </a:lnTo>
                  <a:lnTo>
                    <a:pt x="1128" y="846"/>
                  </a:lnTo>
                  <a:lnTo>
                    <a:pt x="1126" y="866"/>
                  </a:lnTo>
                  <a:lnTo>
                    <a:pt x="1122" y="884"/>
                  </a:lnTo>
                  <a:lnTo>
                    <a:pt x="1116" y="904"/>
                  </a:lnTo>
                  <a:lnTo>
                    <a:pt x="1108" y="920"/>
                  </a:lnTo>
                  <a:lnTo>
                    <a:pt x="1098" y="938"/>
                  </a:lnTo>
                  <a:lnTo>
                    <a:pt x="1088" y="952"/>
                  </a:lnTo>
                  <a:lnTo>
                    <a:pt x="1076" y="968"/>
                  </a:lnTo>
                  <a:lnTo>
                    <a:pt x="1064" y="982"/>
                  </a:lnTo>
                  <a:lnTo>
                    <a:pt x="1050" y="994"/>
                  </a:lnTo>
                  <a:lnTo>
                    <a:pt x="1034" y="1004"/>
                  </a:lnTo>
                  <a:lnTo>
                    <a:pt x="1018" y="1014"/>
                  </a:lnTo>
                  <a:lnTo>
                    <a:pt x="1002" y="1022"/>
                  </a:lnTo>
                  <a:lnTo>
                    <a:pt x="984" y="1030"/>
                  </a:lnTo>
                  <a:lnTo>
                    <a:pt x="966" y="1034"/>
                  </a:lnTo>
                  <a:lnTo>
                    <a:pt x="946" y="1038"/>
                  </a:lnTo>
                  <a:lnTo>
                    <a:pt x="946" y="1038"/>
                  </a:lnTo>
                  <a:lnTo>
                    <a:pt x="934" y="1040"/>
                  </a:lnTo>
                  <a:lnTo>
                    <a:pt x="922" y="1040"/>
                  </a:lnTo>
                  <a:lnTo>
                    <a:pt x="212" y="1044"/>
                  </a:lnTo>
                  <a:lnTo>
                    <a:pt x="212" y="1044"/>
                  </a:lnTo>
                  <a:lnTo>
                    <a:pt x="212" y="1044"/>
                  </a:lnTo>
                  <a:lnTo>
                    <a:pt x="212" y="1044"/>
                  </a:lnTo>
                  <a:close/>
                  <a:moveTo>
                    <a:pt x="562" y="270"/>
                  </a:moveTo>
                  <a:lnTo>
                    <a:pt x="254" y="804"/>
                  </a:lnTo>
                  <a:lnTo>
                    <a:pt x="870" y="802"/>
                  </a:lnTo>
                  <a:lnTo>
                    <a:pt x="562" y="27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Freeform 27"/>
            <p:cNvSpPr>
              <a:spLocks/>
            </p:cNvSpPr>
            <p:nvPr/>
          </p:nvSpPr>
          <p:spPr bwMode="auto">
            <a:xfrm>
              <a:off x="1858135" y="4543425"/>
              <a:ext cx="1412875" cy="1276350"/>
            </a:xfrm>
            <a:custGeom>
              <a:avLst/>
              <a:gdLst>
                <a:gd name="T0" fmla="*/ 890 w 890"/>
                <a:gd name="T1" fmla="*/ 706 h 804"/>
                <a:gd name="T2" fmla="*/ 890 w 890"/>
                <a:gd name="T3" fmla="*/ 706 h 804"/>
                <a:gd name="T4" fmla="*/ 888 w 890"/>
                <a:gd name="T5" fmla="*/ 692 h 804"/>
                <a:gd name="T6" fmla="*/ 886 w 890"/>
                <a:gd name="T7" fmla="*/ 678 h 804"/>
                <a:gd name="T8" fmla="*/ 880 w 890"/>
                <a:gd name="T9" fmla="*/ 666 h 804"/>
                <a:gd name="T10" fmla="*/ 874 w 890"/>
                <a:gd name="T11" fmla="*/ 654 h 804"/>
                <a:gd name="T12" fmla="*/ 522 w 890"/>
                <a:gd name="T13" fmla="*/ 50 h 804"/>
                <a:gd name="T14" fmla="*/ 522 w 890"/>
                <a:gd name="T15" fmla="*/ 50 h 804"/>
                <a:gd name="T16" fmla="*/ 522 w 890"/>
                <a:gd name="T17" fmla="*/ 50 h 804"/>
                <a:gd name="T18" fmla="*/ 516 w 890"/>
                <a:gd name="T19" fmla="*/ 40 h 804"/>
                <a:gd name="T20" fmla="*/ 508 w 890"/>
                <a:gd name="T21" fmla="*/ 30 h 804"/>
                <a:gd name="T22" fmla="*/ 500 w 890"/>
                <a:gd name="T23" fmla="*/ 20 h 804"/>
                <a:gd name="T24" fmla="*/ 490 w 890"/>
                <a:gd name="T25" fmla="*/ 14 h 804"/>
                <a:gd name="T26" fmla="*/ 480 w 890"/>
                <a:gd name="T27" fmla="*/ 8 h 804"/>
                <a:gd name="T28" fmla="*/ 468 w 890"/>
                <a:gd name="T29" fmla="*/ 2 h 804"/>
                <a:gd name="T30" fmla="*/ 456 w 890"/>
                <a:gd name="T31" fmla="*/ 0 h 804"/>
                <a:gd name="T32" fmla="*/ 442 w 890"/>
                <a:gd name="T33" fmla="*/ 0 h 804"/>
                <a:gd name="T34" fmla="*/ 442 w 890"/>
                <a:gd name="T35" fmla="*/ 0 h 804"/>
                <a:gd name="T36" fmla="*/ 430 w 890"/>
                <a:gd name="T37" fmla="*/ 0 h 804"/>
                <a:gd name="T38" fmla="*/ 418 w 890"/>
                <a:gd name="T39" fmla="*/ 2 h 804"/>
                <a:gd name="T40" fmla="*/ 406 w 890"/>
                <a:gd name="T41" fmla="*/ 8 h 804"/>
                <a:gd name="T42" fmla="*/ 394 w 890"/>
                <a:gd name="T43" fmla="*/ 14 h 804"/>
                <a:gd name="T44" fmla="*/ 384 w 890"/>
                <a:gd name="T45" fmla="*/ 20 h 804"/>
                <a:gd name="T46" fmla="*/ 376 w 890"/>
                <a:gd name="T47" fmla="*/ 30 h 804"/>
                <a:gd name="T48" fmla="*/ 368 w 890"/>
                <a:gd name="T49" fmla="*/ 38 h 804"/>
                <a:gd name="T50" fmla="*/ 362 w 890"/>
                <a:gd name="T51" fmla="*/ 50 h 804"/>
                <a:gd name="T52" fmla="*/ 362 w 890"/>
                <a:gd name="T53" fmla="*/ 50 h 804"/>
                <a:gd name="T54" fmla="*/ 20 w 890"/>
                <a:gd name="T55" fmla="*/ 642 h 804"/>
                <a:gd name="T56" fmla="*/ 20 w 890"/>
                <a:gd name="T57" fmla="*/ 642 h 804"/>
                <a:gd name="T58" fmla="*/ 12 w 890"/>
                <a:gd name="T59" fmla="*/ 654 h 804"/>
                <a:gd name="T60" fmla="*/ 6 w 890"/>
                <a:gd name="T61" fmla="*/ 670 h 804"/>
                <a:gd name="T62" fmla="*/ 2 w 890"/>
                <a:gd name="T63" fmla="*/ 686 h 804"/>
                <a:gd name="T64" fmla="*/ 0 w 890"/>
                <a:gd name="T65" fmla="*/ 702 h 804"/>
                <a:gd name="T66" fmla="*/ 0 w 890"/>
                <a:gd name="T67" fmla="*/ 702 h 804"/>
                <a:gd name="T68" fmla="*/ 2 w 890"/>
                <a:gd name="T69" fmla="*/ 722 h 804"/>
                <a:gd name="T70" fmla="*/ 6 w 890"/>
                <a:gd name="T71" fmla="*/ 740 h 804"/>
                <a:gd name="T72" fmla="*/ 14 w 890"/>
                <a:gd name="T73" fmla="*/ 756 h 804"/>
                <a:gd name="T74" fmla="*/ 26 w 890"/>
                <a:gd name="T75" fmla="*/ 770 h 804"/>
                <a:gd name="T76" fmla="*/ 40 w 890"/>
                <a:gd name="T77" fmla="*/ 782 h 804"/>
                <a:gd name="T78" fmla="*/ 54 w 890"/>
                <a:gd name="T79" fmla="*/ 792 h 804"/>
                <a:gd name="T80" fmla="*/ 72 w 890"/>
                <a:gd name="T81" fmla="*/ 800 h 804"/>
                <a:gd name="T82" fmla="*/ 90 w 890"/>
                <a:gd name="T83" fmla="*/ 802 h 804"/>
                <a:gd name="T84" fmla="*/ 92 w 890"/>
                <a:gd name="T85" fmla="*/ 804 h 804"/>
                <a:gd name="T86" fmla="*/ 800 w 890"/>
                <a:gd name="T87" fmla="*/ 800 h 804"/>
                <a:gd name="T88" fmla="*/ 802 w 890"/>
                <a:gd name="T89" fmla="*/ 800 h 804"/>
                <a:gd name="T90" fmla="*/ 802 w 890"/>
                <a:gd name="T91" fmla="*/ 800 h 804"/>
                <a:gd name="T92" fmla="*/ 820 w 890"/>
                <a:gd name="T93" fmla="*/ 798 h 804"/>
                <a:gd name="T94" fmla="*/ 836 w 890"/>
                <a:gd name="T95" fmla="*/ 792 h 804"/>
                <a:gd name="T96" fmla="*/ 850 w 890"/>
                <a:gd name="T97" fmla="*/ 784 h 804"/>
                <a:gd name="T98" fmla="*/ 864 w 890"/>
                <a:gd name="T99" fmla="*/ 772 h 804"/>
                <a:gd name="T100" fmla="*/ 874 w 890"/>
                <a:gd name="T101" fmla="*/ 758 h 804"/>
                <a:gd name="T102" fmla="*/ 882 w 890"/>
                <a:gd name="T103" fmla="*/ 742 h 804"/>
                <a:gd name="T104" fmla="*/ 888 w 890"/>
                <a:gd name="T105" fmla="*/ 726 h 804"/>
                <a:gd name="T106" fmla="*/ 890 w 890"/>
                <a:gd name="T107" fmla="*/ 706 h 804"/>
                <a:gd name="T108" fmla="*/ 890 w 890"/>
                <a:gd name="T109" fmla="*/ 706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0" h="804">
                  <a:moveTo>
                    <a:pt x="890" y="706"/>
                  </a:moveTo>
                  <a:lnTo>
                    <a:pt x="890" y="706"/>
                  </a:lnTo>
                  <a:lnTo>
                    <a:pt x="888" y="692"/>
                  </a:lnTo>
                  <a:lnTo>
                    <a:pt x="886" y="678"/>
                  </a:lnTo>
                  <a:lnTo>
                    <a:pt x="880" y="666"/>
                  </a:lnTo>
                  <a:lnTo>
                    <a:pt x="874" y="654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16" y="40"/>
                  </a:lnTo>
                  <a:lnTo>
                    <a:pt x="508" y="30"/>
                  </a:lnTo>
                  <a:lnTo>
                    <a:pt x="500" y="20"/>
                  </a:lnTo>
                  <a:lnTo>
                    <a:pt x="490" y="14"/>
                  </a:lnTo>
                  <a:lnTo>
                    <a:pt x="480" y="8"/>
                  </a:lnTo>
                  <a:lnTo>
                    <a:pt x="468" y="2"/>
                  </a:lnTo>
                  <a:lnTo>
                    <a:pt x="456" y="0"/>
                  </a:lnTo>
                  <a:lnTo>
                    <a:pt x="442" y="0"/>
                  </a:lnTo>
                  <a:lnTo>
                    <a:pt x="442" y="0"/>
                  </a:lnTo>
                  <a:lnTo>
                    <a:pt x="430" y="0"/>
                  </a:lnTo>
                  <a:lnTo>
                    <a:pt x="418" y="2"/>
                  </a:lnTo>
                  <a:lnTo>
                    <a:pt x="406" y="8"/>
                  </a:lnTo>
                  <a:lnTo>
                    <a:pt x="394" y="14"/>
                  </a:lnTo>
                  <a:lnTo>
                    <a:pt x="384" y="20"/>
                  </a:lnTo>
                  <a:lnTo>
                    <a:pt x="376" y="30"/>
                  </a:lnTo>
                  <a:lnTo>
                    <a:pt x="368" y="38"/>
                  </a:lnTo>
                  <a:lnTo>
                    <a:pt x="362" y="50"/>
                  </a:lnTo>
                  <a:lnTo>
                    <a:pt x="362" y="50"/>
                  </a:lnTo>
                  <a:lnTo>
                    <a:pt x="20" y="642"/>
                  </a:lnTo>
                  <a:lnTo>
                    <a:pt x="20" y="642"/>
                  </a:lnTo>
                  <a:lnTo>
                    <a:pt x="12" y="654"/>
                  </a:lnTo>
                  <a:lnTo>
                    <a:pt x="6" y="670"/>
                  </a:lnTo>
                  <a:lnTo>
                    <a:pt x="2" y="686"/>
                  </a:lnTo>
                  <a:lnTo>
                    <a:pt x="0" y="702"/>
                  </a:lnTo>
                  <a:lnTo>
                    <a:pt x="0" y="702"/>
                  </a:lnTo>
                  <a:lnTo>
                    <a:pt x="2" y="722"/>
                  </a:lnTo>
                  <a:lnTo>
                    <a:pt x="6" y="740"/>
                  </a:lnTo>
                  <a:lnTo>
                    <a:pt x="14" y="756"/>
                  </a:lnTo>
                  <a:lnTo>
                    <a:pt x="26" y="770"/>
                  </a:lnTo>
                  <a:lnTo>
                    <a:pt x="40" y="782"/>
                  </a:lnTo>
                  <a:lnTo>
                    <a:pt x="54" y="792"/>
                  </a:lnTo>
                  <a:lnTo>
                    <a:pt x="72" y="800"/>
                  </a:lnTo>
                  <a:lnTo>
                    <a:pt x="90" y="802"/>
                  </a:lnTo>
                  <a:lnTo>
                    <a:pt x="92" y="804"/>
                  </a:lnTo>
                  <a:lnTo>
                    <a:pt x="800" y="800"/>
                  </a:lnTo>
                  <a:lnTo>
                    <a:pt x="802" y="800"/>
                  </a:lnTo>
                  <a:lnTo>
                    <a:pt x="802" y="800"/>
                  </a:lnTo>
                  <a:lnTo>
                    <a:pt x="820" y="798"/>
                  </a:lnTo>
                  <a:lnTo>
                    <a:pt x="836" y="792"/>
                  </a:lnTo>
                  <a:lnTo>
                    <a:pt x="850" y="784"/>
                  </a:lnTo>
                  <a:lnTo>
                    <a:pt x="864" y="772"/>
                  </a:lnTo>
                  <a:lnTo>
                    <a:pt x="874" y="758"/>
                  </a:lnTo>
                  <a:lnTo>
                    <a:pt x="882" y="742"/>
                  </a:lnTo>
                  <a:lnTo>
                    <a:pt x="888" y="726"/>
                  </a:lnTo>
                  <a:lnTo>
                    <a:pt x="890" y="706"/>
                  </a:lnTo>
                  <a:lnTo>
                    <a:pt x="890" y="70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273791" y="929212"/>
            <a:ext cx="1612900" cy="1425575"/>
            <a:chOff x="1560513" y="1328738"/>
            <a:chExt cx="1612900" cy="1425575"/>
          </a:xfrm>
        </p:grpSpPr>
        <p:sp>
          <p:nvSpPr>
            <p:cNvPr id="407" name="Freeform 15"/>
            <p:cNvSpPr>
              <a:spLocks/>
            </p:cNvSpPr>
            <p:nvPr/>
          </p:nvSpPr>
          <p:spPr bwMode="auto">
            <a:xfrm>
              <a:off x="1560513" y="1328738"/>
              <a:ext cx="1612900" cy="1425575"/>
            </a:xfrm>
            <a:custGeom>
              <a:avLst/>
              <a:gdLst>
                <a:gd name="T0" fmla="*/ 70 w 1016"/>
                <a:gd name="T1" fmla="*/ 898 h 898"/>
                <a:gd name="T2" fmla="*/ 70 w 1016"/>
                <a:gd name="T3" fmla="*/ 898 h 898"/>
                <a:gd name="T4" fmla="*/ 48 w 1016"/>
                <a:gd name="T5" fmla="*/ 896 h 898"/>
                <a:gd name="T6" fmla="*/ 30 w 1016"/>
                <a:gd name="T7" fmla="*/ 892 h 898"/>
                <a:gd name="T8" fmla="*/ 22 w 1016"/>
                <a:gd name="T9" fmla="*/ 886 h 898"/>
                <a:gd name="T10" fmla="*/ 16 w 1016"/>
                <a:gd name="T11" fmla="*/ 882 h 898"/>
                <a:gd name="T12" fmla="*/ 10 w 1016"/>
                <a:gd name="T13" fmla="*/ 876 h 898"/>
                <a:gd name="T14" fmla="*/ 6 w 1016"/>
                <a:gd name="T15" fmla="*/ 870 h 898"/>
                <a:gd name="T16" fmla="*/ 2 w 1016"/>
                <a:gd name="T17" fmla="*/ 862 h 898"/>
                <a:gd name="T18" fmla="*/ 0 w 1016"/>
                <a:gd name="T19" fmla="*/ 856 h 898"/>
                <a:gd name="T20" fmla="*/ 0 w 1016"/>
                <a:gd name="T21" fmla="*/ 848 h 898"/>
                <a:gd name="T22" fmla="*/ 0 w 1016"/>
                <a:gd name="T23" fmla="*/ 838 h 898"/>
                <a:gd name="T24" fmla="*/ 4 w 1016"/>
                <a:gd name="T25" fmla="*/ 820 h 898"/>
                <a:gd name="T26" fmla="*/ 12 w 1016"/>
                <a:gd name="T27" fmla="*/ 800 h 898"/>
                <a:gd name="T28" fmla="*/ 452 w 1016"/>
                <a:gd name="T29" fmla="*/ 40 h 898"/>
                <a:gd name="T30" fmla="*/ 452 w 1016"/>
                <a:gd name="T31" fmla="*/ 40 h 898"/>
                <a:gd name="T32" fmla="*/ 464 w 1016"/>
                <a:gd name="T33" fmla="*/ 22 h 898"/>
                <a:gd name="T34" fmla="*/ 478 w 1016"/>
                <a:gd name="T35" fmla="*/ 10 h 898"/>
                <a:gd name="T36" fmla="*/ 486 w 1016"/>
                <a:gd name="T37" fmla="*/ 6 h 898"/>
                <a:gd name="T38" fmla="*/ 492 w 1016"/>
                <a:gd name="T39" fmla="*/ 2 h 898"/>
                <a:gd name="T40" fmla="*/ 500 w 1016"/>
                <a:gd name="T41" fmla="*/ 0 h 898"/>
                <a:gd name="T42" fmla="*/ 508 w 1016"/>
                <a:gd name="T43" fmla="*/ 0 h 898"/>
                <a:gd name="T44" fmla="*/ 516 w 1016"/>
                <a:gd name="T45" fmla="*/ 0 h 898"/>
                <a:gd name="T46" fmla="*/ 524 w 1016"/>
                <a:gd name="T47" fmla="*/ 2 h 898"/>
                <a:gd name="T48" fmla="*/ 530 w 1016"/>
                <a:gd name="T49" fmla="*/ 6 h 898"/>
                <a:gd name="T50" fmla="*/ 538 w 1016"/>
                <a:gd name="T51" fmla="*/ 10 h 898"/>
                <a:gd name="T52" fmla="*/ 552 w 1016"/>
                <a:gd name="T53" fmla="*/ 22 h 898"/>
                <a:gd name="T54" fmla="*/ 564 w 1016"/>
                <a:gd name="T55" fmla="*/ 40 h 898"/>
                <a:gd name="T56" fmla="*/ 1004 w 1016"/>
                <a:gd name="T57" fmla="*/ 800 h 898"/>
                <a:gd name="T58" fmla="*/ 1004 w 1016"/>
                <a:gd name="T59" fmla="*/ 800 h 898"/>
                <a:gd name="T60" fmla="*/ 1012 w 1016"/>
                <a:gd name="T61" fmla="*/ 820 h 898"/>
                <a:gd name="T62" fmla="*/ 1016 w 1016"/>
                <a:gd name="T63" fmla="*/ 838 h 898"/>
                <a:gd name="T64" fmla="*/ 1016 w 1016"/>
                <a:gd name="T65" fmla="*/ 848 h 898"/>
                <a:gd name="T66" fmla="*/ 1016 w 1016"/>
                <a:gd name="T67" fmla="*/ 856 h 898"/>
                <a:gd name="T68" fmla="*/ 1014 w 1016"/>
                <a:gd name="T69" fmla="*/ 862 h 898"/>
                <a:gd name="T70" fmla="*/ 1010 w 1016"/>
                <a:gd name="T71" fmla="*/ 870 h 898"/>
                <a:gd name="T72" fmla="*/ 1006 w 1016"/>
                <a:gd name="T73" fmla="*/ 876 h 898"/>
                <a:gd name="T74" fmla="*/ 1000 w 1016"/>
                <a:gd name="T75" fmla="*/ 882 h 898"/>
                <a:gd name="T76" fmla="*/ 994 w 1016"/>
                <a:gd name="T77" fmla="*/ 886 h 898"/>
                <a:gd name="T78" fmla="*/ 986 w 1016"/>
                <a:gd name="T79" fmla="*/ 892 h 898"/>
                <a:gd name="T80" fmla="*/ 968 w 1016"/>
                <a:gd name="T81" fmla="*/ 896 h 898"/>
                <a:gd name="T82" fmla="*/ 946 w 1016"/>
                <a:gd name="T83" fmla="*/ 898 h 898"/>
                <a:gd name="T84" fmla="*/ 70 w 1016"/>
                <a:gd name="T85" fmla="*/ 898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6" h="898">
                  <a:moveTo>
                    <a:pt x="70" y="898"/>
                  </a:moveTo>
                  <a:lnTo>
                    <a:pt x="70" y="898"/>
                  </a:lnTo>
                  <a:lnTo>
                    <a:pt x="48" y="896"/>
                  </a:lnTo>
                  <a:lnTo>
                    <a:pt x="30" y="892"/>
                  </a:lnTo>
                  <a:lnTo>
                    <a:pt x="22" y="886"/>
                  </a:lnTo>
                  <a:lnTo>
                    <a:pt x="16" y="882"/>
                  </a:lnTo>
                  <a:lnTo>
                    <a:pt x="10" y="876"/>
                  </a:lnTo>
                  <a:lnTo>
                    <a:pt x="6" y="870"/>
                  </a:lnTo>
                  <a:lnTo>
                    <a:pt x="2" y="862"/>
                  </a:lnTo>
                  <a:lnTo>
                    <a:pt x="0" y="856"/>
                  </a:lnTo>
                  <a:lnTo>
                    <a:pt x="0" y="848"/>
                  </a:lnTo>
                  <a:lnTo>
                    <a:pt x="0" y="838"/>
                  </a:lnTo>
                  <a:lnTo>
                    <a:pt x="4" y="820"/>
                  </a:lnTo>
                  <a:lnTo>
                    <a:pt x="12" y="800"/>
                  </a:lnTo>
                  <a:lnTo>
                    <a:pt x="452" y="40"/>
                  </a:lnTo>
                  <a:lnTo>
                    <a:pt x="452" y="40"/>
                  </a:lnTo>
                  <a:lnTo>
                    <a:pt x="464" y="22"/>
                  </a:lnTo>
                  <a:lnTo>
                    <a:pt x="478" y="10"/>
                  </a:lnTo>
                  <a:lnTo>
                    <a:pt x="486" y="6"/>
                  </a:lnTo>
                  <a:lnTo>
                    <a:pt x="492" y="2"/>
                  </a:lnTo>
                  <a:lnTo>
                    <a:pt x="500" y="0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4" y="2"/>
                  </a:lnTo>
                  <a:lnTo>
                    <a:pt x="530" y="6"/>
                  </a:lnTo>
                  <a:lnTo>
                    <a:pt x="538" y="10"/>
                  </a:lnTo>
                  <a:lnTo>
                    <a:pt x="552" y="22"/>
                  </a:lnTo>
                  <a:lnTo>
                    <a:pt x="564" y="40"/>
                  </a:lnTo>
                  <a:lnTo>
                    <a:pt x="1004" y="800"/>
                  </a:lnTo>
                  <a:lnTo>
                    <a:pt x="1004" y="800"/>
                  </a:lnTo>
                  <a:lnTo>
                    <a:pt x="1012" y="820"/>
                  </a:lnTo>
                  <a:lnTo>
                    <a:pt x="1016" y="838"/>
                  </a:lnTo>
                  <a:lnTo>
                    <a:pt x="1016" y="848"/>
                  </a:lnTo>
                  <a:lnTo>
                    <a:pt x="1016" y="856"/>
                  </a:lnTo>
                  <a:lnTo>
                    <a:pt x="1014" y="862"/>
                  </a:lnTo>
                  <a:lnTo>
                    <a:pt x="1010" y="870"/>
                  </a:lnTo>
                  <a:lnTo>
                    <a:pt x="1006" y="876"/>
                  </a:lnTo>
                  <a:lnTo>
                    <a:pt x="1000" y="882"/>
                  </a:lnTo>
                  <a:lnTo>
                    <a:pt x="994" y="886"/>
                  </a:lnTo>
                  <a:lnTo>
                    <a:pt x="986" y="892"/>
                  </a:lnTo>
                  <a:lnTo>
                    <a:pt x="968" y="896"/>
                  </a:lnTo>
                  <a:lnTo>
                    <a:pt x="946" y="898"/>
                  </a:lnTo>
                  <a:lnTo>
                    <a:pt x="70" y="89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8" name="Freeform 16"/>
            <p:cNvSpPr>
              <a:spLocks/>
            </p:cNvSpPr>
            <p:nvPr/>
          </p:nvSpPr>
          <p:spPr bwMode="auto">
            <a:xfrm>
              <a:off x="1630363" y="1395413"/>
              <a:ext cx="1473200" cy="1301750"/>
            </a:xfrm>
            <a:custGeom>
              <a:avLst/>
              <a:gdLst>
                <a:gd name="T0" fmla="*/ 28 w 928"/>
                <a:gd name="T1" fmla="*/ 820 h 820"/>
                <a:gd name="T2" fmla="*/ 28 w 928"/>
                <a:gd name="T3" fmla="*/ 820 h 820"/>
                <a:gd name="T4" fmla="*/ 20 w 928"/>
                <a:gd name="T5" fmla="*/ 820 h 820"/>
                <a:gd name="T6" fmla="*/ 12 w 928"/>
                <a:gd name="T7" fmla="*/ 818 h 820"/>
                <a:gd name="T8" fmla="*/ 6 w 928"/>
                <a:gd name="T9" fmla="*/ 814 h 820"/>
                <a:gd name="T10" fmla="*/ 2 w 928"/>
                <a:gd name="T11" fmla="*/ 810 h 820"/>
                <a:gd name="T12" fmla="*/ 0 w 928"/>
                <a:gd name="T13" fmla="*/ 804 h 820"/>
                <a:gd name="T14" fmla="*/ 0 w 928"/>
                <a:gd name="T15" fmla="*/ 796 h 820"/>
                <a:gd name="T16" fmla="*/ 2 w 928"/>
                <a:gd name="T17" fmla="*/ 790 h 820"/>
                <a:gd name="T18" fmla="*/ 4 w 928"/>
                <a:gd name="T19" fmla="*/ 782 h 820"/>
                <a:gd name="T20" fmla="*/ 442 w 928"/>
                <a:gd name="T21" fmla="*/ 16 h 820"/>
                <a:gd name="T22" fmla="*/ 442 w 928"/>
                <a:gd name="T23" fmla="*/ 16 h 820"/>
                <a:gd name="T24" fmla="*/ 446 w 928"/>
                <a:gd name="T25" fmla="*/ 8 h 820"/>
                <a:gd name="T26" fmla="*/ 452 w 928"/>
                <a:gd name="T27" fmla="*/ 4 h 820"/>
                <a:gd name="T28" fmla="*/ 458 w 928"/>
                <a:gd name="T29" fmla="*/ 0 h 820"/>
                <a:gd name="T30" fmla="*/ 464 w 928"/>
                <a:gd name="T31" fmla="*/ 0 h 820"/>
                <a:gd name="T32" fmla="*/ 470 w 928"/>
                <a:gd name="T33" fmla="*/ 0 h 820"/>
                <a:gd name="T34" fmla="*/ 476 w 928"/>
                <a:gd name="T35" fmla="*/ 4 h 820"/>
                <a:gd name="T36" fmla="*/ 482 w 928"/>
                <a:gd name="T37" fmla="*/ 8 h 820"/>
                <a:gd name="T38" fmla="*/ 486 w 928"/>
                <a:gd name="T39" fmla="*/ 16 h 820"/>
                <a:gd name="T40" fmla="*/ 924 w 928"/>
                <a:gd name="T41" fmla="*/ 782 h 820"/>
                <a:gd name="T42" fmla="*/ 924 w 928"/>
                <a:gd name="T43" fmla="*/ 782 h 820"/>
                <a:gd name="T44" fmla="*/ 926 w 928"/>
                <a:gd name="T45" fmla="*/ 790 h 820"/>
                <a:gd name="T46" fmla="*/ 928 w 928"/>
                <a:gd name="T47" fmla="*/ 796 h 820"/>
                <a:gd name="T48" fmla="*/ 928 w 928"/>
                <a:gd name="T49" fmla="*/ 804 h 820"/>
                <a:gd name="T50" fmla="*/ 926 w 928"/>
                <a:gd name="T51" fmla="*/ 810 h 820"/>
                <a:gd name="T52" fmla="*/ 922 w 928"/>
                <a:gd name="T53" fmla="*/ 814 h 820"/>
                <a:gd name="T54" fmla="*/ 916 w 928"/>
                <a:gd name="T55" fmla="*/ 818 h 820"/>
                <a:gd name="T56" fmla="*/ 908 w 928"/>
                <a:gd name="T57" fmla="*/ 820 h 820"/>
                <a:gd name="T58" fmla="*/ 900 w 928"/>
                <a:gd name="T59" fmla="*/ 820 h 820"/>
                <a:gd name="T60" fmla="*/ 28 w 928"/>
                <a:gd name="T61" fmla="*/ 82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8" h="820">
                  <a:moveTo>
                    <a:pt x="28" y="820"/>
                  </a:moveTo>
                  <a:lnTo>
                    <a:pt x="28" y="820"/>
                  </a:lnTo>
                  <a:lnTo>
                    <a:pt x="20" y="820"/>
                  </a:lnTo>
                  <a:lnTo>
                    <a:pt x="12" y="818"/>
                  </a:lnTo>
                  <a:lnTo>
                    <a:pt x="6" y="814"/>
                  </a:lnTo>
                  <a:lnTo>
                    <a:pt x="2" y="810"/>
                  </a:lnTo>
                  <a:lnTo>
                    <a:pt x="0" y="804"/>
                  </a:lnTo>
                  <a:lnTo>
                    <a:pt x="0" y="796"/>
                  </a:lnTo>
                  <a:lnTo>
                    <a:pt x="2" y="790"/>
                  </a:lnTo>
                  <a:lnTo>
                    <a:pt x="4" y="782"/>
                  </a:lnTo>
                  <a:lnTo>
                    <a:pt x="442" y="16"/>
                  </a:lnTo>
                  <a:lnTo>
                    <a:pt x="442" y="16"/>
                  </a:lnTo>
                  <a:lnTo>
                    <a:pt x="446" y="8"/>
                  </a:lnTo>
                  <a:lnTo>
                    <a:pt x="452" y="4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0" y="0"/>
                  </a:lnTo>
                  <a:lnTo>
                    <a:pt x="476" y="4"/>
                  </a:lnTo>
                  <a:lnTo>
                    <a:pt x="482" y="8"/>
                  </a:lnTo>
                  <a:lnTo>
                    <a:pt x="486" y="16"/>
                  </a:lnTo>
                  <a:lnTo>
                    <a:pt x="924" y="782"/>
                  </a:lnTo>
                  <a:lnTo>
                    <a:pt x="924" y="782"/>
                  </a:lnTo>
                  <a:lnTo>
                    <a:pt x="926" y="790"/>
                  </a:lnTo>
                  <a:lnTo>
                    <a:pt x="928" y="796"/>
                  </a:lnTo>
                  <a:lnTo>
                    <a:pt x="928" y="804"/>
                  </a:lnTo>
                  <a:lnTo>
                    <a:pt x="926" y="810"/>
                  </a:lnTo>
                  <a:lnTo>
                    <a:pt x="922" y="814"/>
                  </a:lnTo>
                  <a:lnTo>
                    <a:pt x="916" y="818"/>
                  </a:lnTo>
                  <a:lnTo>
                    <a:pt x="908" y="820"/>
                  </a:lnTo>
                  <a:lnTo>
                    <a:pt x="900" y="820"/>
                  </a:lnTo>
                  <a:lnTo>
                    <a:pt x="28" y="82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10" name="グループ化 409"/>
          <p:cNvGrpSpPr/>
          <p:nvPr/>
        </p:nvGrpSpPr>
        <p:grpSpPr>
          <a:xfrm>
            <a:off x="2291254" y="2888940"/>
            <a:ext cx="1577975" cy="1400175"/>
            <a:chOff x="3652838" y="1350963"/>
            <a:chExt cx="1577975" cy="1400175"/>
          </a:xfrm>
        </p:grpSpPr>
        <p:sp>
          <p:nvSpPr>
            <p:cNvPr id="414" name="Freeform 14"/>
            <p:cNvSpPr>
              <a:spLocks/>
            </p:cNvSpPr>
            <p:nvPr/>
          </p:nvSpPr>
          <p:spPr bwMode="auto">
            <a:xfrm>
              <a:off x="3652838" y="1350963"/>
              <a:ext cx="1577975" cy="1400175"/>
            </a:xfrm>
            <a:custGeom>
              <a:avLst/>
              <a:gdLst>
                <a:gd name="T0" fmla="*/ 84 w 994"/>
                <a:gd name="T1" fmla="*/ 882 h 882"/>
                <a:gd name="T2" fmla="*/ 84 w 994"/>
                <a:gd name="T3" fmla="*/ 882 h 882"/>
                <a:gd name="T4" fmla="*/ 70 w 994"/>
                <a:gd name="T5" fmla="*/ 882 h 882"/>
                <a:gd name="T6" fmla="*/ 58 w 994"/>
                <a:gd name="T7" fmla="*/ 880 h 882"/>
                <a:gd name="T8" fmla="*/ 46 w 994"/>
                <a:gd name="T9" fmla="*/ 878 h 882"/>
                <a:gd name="T10" fmla="*/ 36 w 994"/>
                <a:gd name="T11" fmla="*/ 874 h 882"/>
                <a:gd name="T12" fmla="*/ 26 w 994"/>
                <a:gd name="T13" fmla="*/ 868 h 882"/>
                <a:gd name="T14" fmla="*/ 18 w 994"/>
                <a:gd name="T15" fmla="*/ 862 h 882"/>
                <a:gd name="T16" fmla="*/ 12 w 994"/>
                <a:gd name="T17" fmla="*/ 856 h 882"/>
                <a:gd name="T18" fmla="*/ 8 w 994"/>
                <a:gd name="T19" fmla="*/ 848 h 882"/>
                <a:gd name="T20" fmla="*/ 4 w 994"/>
                <a:gd name="T21" fmla="*/ 840 h 882"/>
                <a:gd name="T22" fmla="*/ 0 w 994"/>
                <a:gd name="T23" fmla="*/ 830 h 882"/>
                <a:gd name="T24" fmla="*/ 0 w 994"/>
                <a:gd name="T25" fmla="*/ 820 h 882"/>
                <a:gd name="T26" fmla="*/ 0 w 994"/>
                <a:gd name="T27" fmla="*/ 810 h 882"/>
                <a:gd name="T28" fmla="*/ 2 w 994"/>
                <a:gd name="T29" fmla="*/ 800 h 882"/>
                <a:gd name="T30" fmla="*/ 4 w 994"/>
                <a:gd name="T31" fmla="*/ 788 h 882"/>
                <a:gd name="T32" fmla="*/ 8 w 994"/>
                <a:gd name="T33" fmla="*/ 776 h 882"/>
                <a:gd name="T34" fmla="*/ 16 w 994"/>
                <a:gd name="T35" fmla="*/ 764 h 882"/>
                <a:gd name="T36" fmla="*/ 428 w 994"/>
                <a:gd name="T37" fmla="*/ 48 h 882"/>
                <a:gd name="T38" fmla="*/ 428 w 994"/>
                <a:gd name="T39" fmla="*/ 48 h 882"/>
                <a:gd name="T40" fmla="*/ 436 w 994"/>
                <a:gd name="T41" fmla="*/ 38 h 882"/>
                <a:gd name="T42" fmla="*/ 444 w 994"/>
                <a:gd name="T43" fmla="*/ 28 h 882"/>
                <a:gd name="T44" fmla="*/ 452 w 994"/>
                <a:gd name="T45" fmla="*/ 18 h 882"/>
                <a:gd name="T46" fmla="*/ 460 w 994"/>
                <a:gd name="T47" fmla="*/ 12 h 882"/>
                <a:gd name="T48" fmla="*/ 470 w 994"/>
                <a:gd name="T49" fmla="*/ 6 h 882"/>
                <a:gd name="T50" fmla="*/ 478 w 994"/>
                <a:gd name="T51" fmla="*/ 2 h 882"/>
                <a:gd name="T52" fmla="*/ 488 w 994"/>
                <a:gd name="T53" fmla="*/ 0 h 882"/>
                <a:gd name="T54" fmla="*/ 496 w 994"/>
                <a:gd name="T55" fmla="*/ 0 h 882"/>
                <a:gd name="T56" fmla="*/ 506 w 994"/>
                <a:gd name="T57" fmla="*/ 0 h 882"/>
                <a:gd name="T58" fmla="*/ 516 w 994"/>
                <a:gd name="T59" fmla="*/ 2 h 882"/>
                <a:gd name="T60" fmla="*/ 524 w 994"/>
                <a:gd name="T61" fmla="*/ 6 h 882"/>
                <a:gd name="T62" fmla="*/ 532 w 994"/>
                <a:gd name="T63" fmla="*/ 12 h 882"/>
                <a:gd name="T64" fmla="*/ 542 w 994"/>
                <a:gd name="T65" fmla="*/ 18 h 882"/>
                <a:gd name="T66" fmla="*/ 550 w 994"/>
                <a:gd name="T67" fmla="*/ 28 h 882"/>
                <a:gd name="T68" fmla="*/ 558 w 994"/>
                <a:gd name="T69" fmla="*/ 38 h 882"/>
                <a:gd name="T70" fmla="*/ 564 w 994"/>
                <a:gd name="T71" fmla="*/ 48 h 882"/>
                <a:gd name="T72" fmla="*/ 978 w 994"/>
                <a:gd name="T73" fmla="*/ 764 h 882"/>
                <a:gd name="T74" fmla="*/ 978 w 994"/>
                <a:gd name="T75" fmla="*/ 764 h 882"/>
                <a:gd name="T76" fmla="*/ 984 w 994"/>
                <a:gd name="T77" fmla="*/ 776 h 882"/>
                <a:gd name="T78" fmla="*/ 990 w 994"/>
                <a:gd name="T79" fmla="*/ 788 h 882"/>
                <a:gd name="T80" fmla="*/ 992 w 994"/>
                <a:gd name="T81" fmla="*/ 800 h 882"/>
                <a:gd name="T82" fmla="*/ 994 w 994"/>
                <a:gd name="T83" fmla="*/ 810 h 882"/>
                <a:gd name="T84" fmla="*/ 994 w 994"/>
                <a:gd name="T85" fmla="*/ 820 h 882"/>
                <a:gd name="T86" fmla="*/ 992 w 994"/>
                <a:gd name="T87" fmla="*/ 830 h 882"/>
                <a:gd name="T88" fmla="*/ 990 w 994"/>
                <a:gd name="T89" fmla="*/ 840 h 882"/>
                <a:gd name="T90" fmla="*/ 986 w 994"/>
                <a:gd name="T91" fmla="*/ 848 h 882"/>
                <a:gd name="T92" fmla="*/ 982 w 994"/>
                <a:gd name="T93" fmla="*/ 856 h 882"/>
                <a:gd name="T94" fmla="*/ 974 w 994"/>
                <a:gd name="T95" fmla="*/ 862 h 882"/>
                <a:gd name="T96" fmla="*/ 966 w 994"/>
                <a:gd name="T97" fmla="*/ 868 h 882"/>
                <a:gd name="T98" fmla="*/ 958 w 994"/>
                <a:gd name="T99" fmla="*/ 874 h 882"/>
                <a:gd name="T100" fmla="*/ 948 w 994"/>
                <a:gd name="T101" fmla="*/ 878 h 882"/>
                <a:gd name="T102" fmla="*/ 936 w 994"/>
                <a:gd name="T103" fmla="*/ 880 h 882"/>
                <a:gd name="T104" fmla="*/ 924 w 994"/>
                <a:gd name="T105" fmla="*/ 882 h 882"/>
                <a:gd name="T106" fmla="*/ 910 w 994"/>
                <a:gd name="T107" fmla="*/ 882 h 882"/>
                <a:gd name="T108" fmla="*/ 84 w 994"/>
                <a:gd name="T109" fmla="*/ 882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94" h="882">
                  <a:moveTo>
                    <a:pt x="84" y="882"/>
                  </a:moveTo>
                  <a:lnTo>
                    <a:pt x="84" y="882"/>
                  </a:lnTo>
                  <a:lnTo>
                    <a:pt x="70" y="882"/>
                  </a:lnTo>
                  <a:lnTo>
                    <a:pt x="58" y="880"/>
                  </a:lnTo>
                  <a:lnTo>
                    <a:pt x="46" y="878"/>
                  </a:lnTo>
                  <a:lnTo>
                    <a:pt x="36" y="874"/>
                  </a:lnTo>
                  <a:lnTo>
                    <a:pt x="26" y="868"/>
                  </a:lnTo>
                  <a:lnTo>
                    <a:pt x="18" y="862"/>
                  </a:lnTo>
                  <a:lnTo>
                    <a:pt x="12" y="856"/>
                  </a:lnTo>
                  <a:lnTo>
                    <a:pt x="8" y="848"/>
                  </a:lnTo>
                  <a:lnTo>
                    <a:pt x="4" y="840"/>
                  </a:lnTo>
                  <a:lnTo>
                    <a:pt x="0" y="830"/>
                  </a:lnTo>
                  <a:lnTo>
                    <a:pt x="0" y="820"/>
                  </a:lnTo>
                  <a:lnTo>
                    <a:pt x="0" y="810"/>
                  </a:lnTo>
                  <a:lnTo>
                    <a:pt x="2" y="800"/>
                  </a:lnTo>
                  <a:lnTo>
                    <a:pt x="4" y="788"/>
                  </a:lnTo>
                  <a:lnTo>
                    <a:pt x="8" y="776"/>
                  </a:lnTo>
                  <a:lnTo>
                    <a:pt x="16" y="764"/>
                  </a:lnTo>
                  <a:lnTo>
                    <a:pt x="428" y="48"/>
                  </a:lnTo>
                  <a:lnTo>
                    <a:pt x="428" y="48"/>
                  </a:lnTo>
                  <a:lnTo>
                    <a:pt x="436" y="38"/>
                  </a:lnTo>
                  <a:lnTo>
                    <a:pt x="444" y="28"/>
                  </a:lnTo>
                  <a:lnTo>
                    <a:pt x="452" y="18"/>
                  </a:lnTo>
                  <a:lnTo>
                    <a:pt x="460" y="12"/>
                  </a:lnTo>
                  <a:lnTo>
                    <a:pt x="470" y="6"/>
                  </a:lnTo>
                  <a:lnTo>
                    <a:pt x="478" y="2"/>
                  </a:lnTo>
                  <a:lnTo>
                    <a:pt x="488" y="0"/>
                  </a:lnTo>
                  <a:lnTo>
                    <a:pt x="496" y="0"/>
                  </a:lnTo>
                  <a:lnTo>
                    <a:pt x="506" y="0"/>
                  </a:lnTo>
                  <a:lnTo>
                    <a:pt x="516" y="2"/>
                  </a:lnTo>
                  <a:lnTo>
                    <a:pt x="524" y="6"/>
                  </a:lnTo>
                  <a:lnTo>
                    <a:pt x="532" y="12"/>
                  </a:lnTo>
                  <a:lnTo>
                    <a:pt x="542" y="18"/>
                  </a:lnTo>
                  <a:lnTo>
                    <a:pt x="550" y="28"/>
                  </a:lnTo>
                  <a:lnTo>
                    <a:pt x="558" y="38"/>
                  </a:lnTo>
                  <a:lnTo>
                    <a:pt x="564" y="48"/>
                  </a:lnTo>
                  <a:lnTo>
                    <a:pt x="978" y="764"/>
                  </a:lnTo>
                  <a:lnTo>
                    <a:pt x="978" y="764"/>
                  </a:lnTo>
                  <a:lnTo>
                    <a:pt x="984" y="776"/>
                  </a:lnTo>
                  <a:lnTo>
                    <a:pt x="990" y="788"/>
                  </a:lnTo>
                  <a:lnTo>
                    <a:pt x="992" y="800"/>
                  </a:lnTo>
                  <a:lnTo>
                    <a:pt x="994" y="810"/>
                  </a:lnTo>
                  <a:lnTo>
                    <a:pt x="994" y="820"/>
                  </a:lnTo>
                  <a:lnTo>
                    <a:pt x="992" y="830"/>
                  </a:lnTo>
                  <a:lnTo>
                    <a:pt x="990" y="840"/>
                  </a:lnTo>
                  <a:lnTo>
                    <a:pt x="986" y="848"/>
                  </a:lnTo>
                  <a:lnTo>
                    <a:pt x="982" y="856"/>
                  </a:lnTo>
                  <a:lnTo>
                    <a:pt x="974" y="862"/>
                  </a:lnTo>
                  <a:lnTo>
                    <a:pt x="966" y="868"/>
                  </a:lnTo>
                  <a:lnTo>
                    <a:pt x="958" y="874"/>
                  </a:lnTo>
                  <a:lnTo>
                    <a:pt x="948" y="878"/>
                  </a:lnTo>
                  <a:lnTo>
                    <a:pt x="936" y="880"/>
                  </a:lnTo>
                  <a:lnTo>
                    <a:pt x="924" y="882"/>
                  </a:lnTo>
                  <a:lnTo>
                    <a:pt x="910" y="882"/>
                  </a:lnTo>
                  <a:lnTo>
                    <a:pt x="84" y="8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5" name="Freeform 17"/>
            <p:cNvSpPr>
              <a:spLocks/>
            </p:cNvSpPr>
            <p:nvPr/>
          </p:nvSpPr>
          <p:spPr bwMode="auto">
            <a:xfrm>
              <a:off x="3881438" y="1601788"/>
              <a:ext cx="1120775" cy="984250"/>
            </a:xfrm>
            <a:custGeom>
              <a:avLst/>
              <a:gdLst>
                <a:gd name="T0" fmla="*/ 28 w 706"/>
                <a:gd name="T1" fmla="*/ 620 h 620"/>
                <a:gd name="T2" fmla="*/ 28 w 706"/>
                <a:gd name="T3" fmla="*/ 620 h 620"/>
                <a:gd name="T4" fmla="*/ 18 w 706"/>
                <a:gd name="T5" fmla="*/ 618 h 620"/>
                <a:gd name="T6" fmla="*/ 12 w 706"/>
                <a:gd name="T7" fmla="*/ 616 h 620"/>
                <a:gd name="T8" fmla="*/ 6 w 706"/>
                <a:gd name="T9" fmla="*/ 612 h 620"/>
                <a:gd name="T10" fmla="*/ 2 w 706"/>
                <a:gd name="T11" fmla="*/ 608 h 620"/>
                <a:gd name="T12" fmla="*/ 0 w 706"/>
                <a:gd name="T13" fmla="*/ 602 h 620"/>
                <a:gd name="T14" fmla="*/ 0 w 706"/>
                <a:gd name="T15" fmla="*/ 596 h 620"/>
                <a:gd name="T16" fmla="*/ 2 w 706"/>
                <a:gd name="T17" fmla="*/ 588 h 620"/>
                <a:gd name="T18" fmla="*/ 4 w 706"/>
                <a:gd name="T19" fmla="*/ 580 h 620"/>
                <a:gd name="T20" fmla="*/ 330 w 706"/>
                <a:gd name="T21" fmla="*/ 16 h 620"/>
                <a:gd name="T22" fmla="*/ 330 w 706"/>
                <a:gd name="T23" fmla="*/ 16 h 620"/>
                <a:gd name="T24" fmla="*/ 336 w 706"/>
                <a:gd name="T25" fmla="*/ 10 h 620"/>
                <a:gd name="T26" fmla="*/ 340 w 706"/>
                <a:gd name="T27" fmla="*/ 4 h 620"/>
                <a:gd name="T28" fmla="*/ 346 w 706"/>
                <a:gd name="T29" fmla="*/ 2 h 620"/>
                <a:gd name="T30" fmla="*/ 352 w 706"/>
                <a:gd name="T31" fmla="*/ 0 h 620"/>
                <a:gd name="T32" fmla="*/ 358 w 706"/>
                <a:gd name="T33" fmla="*/ 2 h 620"/>
                <a:gd name="T34" fmla="*/ 364 w 706"/>
                <a:gd name="T35" fmla="*/ 4 h 620"/>
                <a:gd name="T36" fmla="*/ 370 w 706"/>
                <a:gd name="T37" fmla="*/ 10 h 620"/>
                <a:gd name="T38" fmla="*/ 376 w 706"/>
                <a:gd name="T39" fmla="*/ 16 h 620"/>
                <a:gd name="T40" fmla="*/ 700 w 706"/>
                <a:gd name="T41" fmla="*/ 580 h 620"/>
                <a:gd name="T42" fmla="*/ 700 w 706"/>
                <a:gd name="T43" fmla="*/ 580 h 620"/>
                <a:gd name="T44" fmla="*/ 704 w 706"/>
                <a:gd name="T45" fmla="*/ 588 h 620"/>
                <a:gd name="T46" fmla="*/ 706 w 706"/>
                <a:gd name="T47" fmla="*/ 596 h 620"/>
                <a:gd name="T48" fmla="*/ 706 w 706"/>
                <a:gd name="T49" fmla="*/ 602 h 620"/>
                <a:gd name="T50" fmla="*/ 704 w 706"/>
                <a:gd name="T51" fmla="*/ 608 h 620"/>
                <a:gd name="T52" fmla="*/ 700 w 706"/>
                <a:gd name="T53" fmla="*/ 612 h 620"/>
                <a:gd name="T54" fmla="*/ 694 w 706"/>
                <a:gd name="T55" fmla="*/ 616 h 620"/>
                <a:gd name="T56" fmla="*/ 686 w 706"/>
                <a:gd name="T57" fmla="*/ 618 h 620"/>
                <a:gd name="T58" fmla="*/ 678 w 706"/>
                <a:gd name="T59" fmla="*/ 620 h 620"/>
                <a:gd name="T60" fmla="*/ 28 w 706"/>
                <a:gd name="T61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6" h="620">
                  <a:moveTo>
                    <a:pt x="28" y="620"/>
                  </a:moveTo>
                  <a:lnTo>
                    <a:pt x="28" y="620"/>
                  </a:lnTo>
                  <a:lnTo>
                    <a:pt x="18" y="618"/>
                  </a:lnTo>
                  <a:lnTo>
                    <a:pt x="12" y="616"/>
                  </a:lnTo>
                  <a:lnTo>
                    <a:pt x="6" y="612"/>
                  </a:lnTo>
                  <a:lnTo>
                    <a:pt x="2" y="608"/>
                  </a:lnTo>
                  <a:lnTo>
                    <a:pt x="0" y="602"/>
                  </a:lnTo>
                  <a:lnTo>
                    <a:pt x="0" y="596"/>
                  </a:lnTo>
                  <a:lnTo>
                    <a:pt x="2" y="588"/>
                  </a:lnTo>
                  <a:lnTo>
                    <a:pt x="4" y="580"/>
                  </a:lnTo>
                  <a:lnTo>
                    <a:pt x="330" y="16"/>
                  </a:lnTo>
                  <a:lnTo>
                    <a:pt x="330" y="16"/>
                  </a:lnTo>
                  <a:lnTo>
                    <a:pt x="336" y="10"/>
                  </a:lnTo>
                  <a:lnTo>
                    <a:pt x="340" y="4"/>
                  </a:lnTo>
                  <a:lnTo>
                    <a:pt x="346" y="2"/>
                  </a:lnTo>
                  <a:lnTo>
                    <a:pt x="352" y="0"/>
                  </a:lnTo>
                  <a:lnTo>
                    <a:pt x="358" y="2"/>
                  </a:lnTo>
                  <a:lnTo>
                    <a:pt x="364" y="4"/>
                  </a:lnTo>
                  <a:lnTo>
                    <a:pt x="370" y="10"/>
                  </a:lnTo>
                  <a:lnTo>
                    <a:pt x="376" y="16"/>
                  </a:lnTo>
                  <a:lnTo>
                    <a:pt x="700" y="580"/>
                  </a:lnTo>
                  <a:lnTo>
                    <a:pt x="700" y="580"/>
                  </a:lnTo>
                  <a:lnTo>
                    <a:pt x="704" y="588"/>
                  </a:lnTo>
                  <a:lnTo>
                    <a:pt x="706" y="596"/>
                  </a:lnTo>
                  <a:lnTo>
                    <a:pt x="706" y="602"/>
                  </a:lnTo>
                  <a:lnTo>
                    <a:pt x="704" y="608"/>
                  </a:lnTo>
                  <a:lnTo>
                    <a:pt x="700" y="612"/>
                  </a:lnTo>
                  <a:lnTo>
                    <a:pt x="694" y="616"/>
                  </a:lnTo>
                  <a:lnTo>
                    <a:pt x="686" y="618"/>
                  </a:lnTo>
                  <a:lnTo>
                    <a:pt x="678" y="620"/>
                  </a:lnTo>
                  <a:lnTo>
                    <a:pt x="28" y="62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17" name="グループ化 416"/>
          <p:cNvGrpSpPr/>
          <p:nvPr/>
        </p:nvGrpSpPr>
        <p:grpSpPr>
          <a:xfrm>
            <a:off x="2289520" y="4772748"/>
            <a:ext cx="1581442" cy="1461084"/>
            <a:chOff x="1667635" y="4352925"/>
            <a:chExt cx="1793875" cy="1657350"/>
          </a:xfrm>
        </p:grpSpPr>
        <p:sp>
          <p:nvSpPr>
            <p:cNvPr id="421" name="Freeform 26"/>
            <p:cNvSpPr>
              <a:spLocks noEditPoints="1"/>
            </p:cNvSpPr>
            <p:nvPr/>
          </p:nvSpPr>
          <p:spPr bwMode="auto">
            <a:xfrm>
              <a:off x="1667635" y="4352925"/>
              <a:ext cx="1793875" cy="1657350"/>
            </a:xfrm>
            <a:custGeom>
              <a:avLst/>
              <a:gdLst>
                <a:gd name="T0" fmla="*/ 212 w 1130"/>
                <a:gd name="T1" fmla="*/ 1044 h 1044"/>
                <a:gd name="T2" fmla="*/ 178 w 1130"/>
                <a:gd name="T3" fmla="*/ 1040 h 1044"/>
                <a:gd name="T4" fmla="*/ 160 w 1130"/>
                <a:gd name="T5" fmla="*/ 1034 h 1044"/>
                <a:gd name="T6" fmla="*/ 124 w 1130"/>
                <a:gd name="T7" fmla="*/ 1022 h 1044"/>
                <a:gd name="T8" fmla="*/ 92 w 1130"/>
                <a:gd name="T9" fmla="*/ 1002 h 1044"/>
                <a:gd name="T10" fmla="*/ 64 w 1130"/>
                <a:gd name="T11" fmla="*/ 978 h 1044"/>
                <a:gd name="T12" fmla="*/ 40 w 1130"/>
                <a:gd name="T13" fmla="*/ 948 h 1044"/>
                <a:gd name="T14" fmla="*/ 20 w 1130"/>
                <a:gd name="T15" fmla="*/ 916 h 1044"/>
                <a:gd name="T16" fmla="*/ 8 w 1130"/>
                <a:gd name="T17" fmla="*/ 880 h 1044"/>
                <a:gd name="T18" fmla="*/ 0 w 1130"/>
                <a:gd name="T19" fmla="*/ 842 h 1044"/>
                <a:gd name="T20" fmla="*/ 0 w 1130"/>
                <a:gd name="T21" fmla="*/ 822 h 1044"/>
                <a:gd name="T22" fmla="*/ 2 w 1130"/>
                <a:gd name="T23" fmla="*/ 788 h 1044"/>
                <a:gd name="T24" fmla="*/ 10 w 1130"/>
                <a:gd name="T25" fmla="*/ 756 h 1044"/>
                <a:gd name="T26" fmla="*/ 22 w 1130"/>
                <a:gd name="T27" fmla="*/ 724 h 1044"/>
                <a:gd name="T28" fmla="*/ 40 w 1130"/>
                <a:gd name="T29" fmla="*/ 696 h 1044"/>
                <a:gd name="T30" fmla="*/ 378 w 1130"/>
                <a:gd name="T31" fmla="*/ 110 h 1044"/>
                <a:gd name="T32" fmla="*/ 384 w 1130"/>
                <a:gd name="T33" fmla="*/ 100 h 1044"/>
                <a:gd name="T34" fmla="*/ 418 w 1130"/>
                <a:gd name="T35" fmla="*/ 58 h 1044"/>
                <a:gd name="T36" fmla="*/ 460 w 1130"/>
                <a:gd name="T37" fmla="*/ 26 h 1044"/>
                <a:gd name="T38" fmla="*/ 508 w 1130"/>
                <a:gd name="T39" fmla="*/ 6 h 1044"/>
                <a:gd name="T40" fmla="*/ 562 w 1130"/>
                <a:gd name="T41" fmla="*/ 0 h 1044"/>
                <a:gd name="T42" fmla="*/ 590 w 1130"/>
                <a:gd name="T43" fmla="*/ 2 h 1044"/>
                <a:gd name="T44" fmla="*/ 646 w 1130"/>
                <a:gd name="T45" fmla="*/ 16 h 1044"/>
                <a:gd name="T46" fmla="*/ 694 w 1130"/>
                <a:gd name="T47" fmla="*/ 46 h 1044"/>
                <a:gd name="T48" fmla="*/ 732 w 1130"/>
                <a:gd name="T49" fmla="*/ 88 h 1044"/>
                <a:gd name="T50" fmla="*/ 1096 w 1130"/>
                <a:gd name="T51" fmla="*/ 710 h 1044"/>
                <a:gd name="T52" fmla="*/ 1110 w 1130"/>
                <a:gd name="T53" fmla="*/ 738 h 1044"/>
                <a:gd name="T54" fmla="*/ 1128 w 1130"/>
                <a:gd name="T55" fmla="*/ 796 h 1044"/>
                <a:gd name="T56" fmla="*/ 1130 w 1130"/>
                <a:gd name="T57" fmla="*/ 826 h 1044"/>
                <a:gd name="T58" fmla="*/ 1126 w 1130"/>
                <a:gd name="T59" fmla="*/ 866 h 1044"/>
                <a:gd name="T60" fmla="*/ 1116 w 1130"/>
                <a:gd name="T61" fmla="*/ 904 h 1044"/>
                <a:gd name="T62" fmla="*/ 1098 w 1130"/>
                <a:gd name="T63" fmla="*/ 938 h 1044"/>
                <a:gd name="T64" fmla="*/ 1076 w 1130"/>
                <a:gd name="T65" fmla="*/ 968 h 1044"/>
                <a:gd name="T66" fmla="*/ 1050 w 1130"/>
                <a:gd name="T67" fmla="*/ 994 h 1044"/>
                <a:gd name="T68" fmla="*/ 1018 w 1130"/>
                <a:gd name="T69" fmla="*/ 1014 h 1044"/>
                <a:gd name="T70" fmla="*/ 984 w 1130"/>
                <a:gd name="T71" fmla="*/ 1030 h 1044"/>
                <a:gd name="T72" fmla="*/ 946 w 1130"/>
                <a:gd name="T73" fmla="*/ 1038 h 1044"/>
                <a:gd name="T74" fmla="*/ 934 w 1130"/>
                <a:gd name="T75" fmla="*/ 1040 h 1044"/>
                <a:gd name="T76" fmla="*/ 212 w 1130"/>
                <a:gd name="T77" fmla="*/ 1044 h 1044"/>
                <a:gd name="T78" fmla="*/ 212 w 1130"/>
                <a:gd name="T79" fmla="*/ 1044 h 1044"/>
                <a:gd name="T80" fmla="*/ 562 w 1130"/>
                <a:gd name="T81" fmla="*/ 270 h 1044"/>
                <a:gd name="T82" fmla="*/ 870 w 1130"/>
                <a:gd name="T83" fmla="*/ 802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0" h="1044">
                  <a:moveTo>
                    <a:pt x="212" y="1044"/>
                  </a:moveTo>
                  <a:lnTo>
                    <a:pt x="212" y="1044"/>
                  </a:lnTo>
                  <a:lnTo>
                    <a:pt x="194" y="1042"/>
                  </a:lnTo>
                  <a:lnTo>
                    <a:pt x="178" y="1040"/>
                  </a:lnTo>
                  <a:lnTo>
                    <a:pt x="178" y="1040"/>
                  </a:lnTo>
                  <a:lnTo>
                    <a:pt x="160" y="1034"/>
                  </a:lnTo>
                  <a:lnTo>
                    <a:pt x="142" y="1028"/>
                  </a:lnTo>
                  <a:lnTo>
                    <a:pt x="124" y="1022"/>
                  </a:lnTo>
                  <a:lnTo>
                    <a:pt x="108" y="1012"/>
                  </a:lnTo>
                  <a:lnTo>
                    <a:pt x="92" y="1002"/>
                  </a:lnTo>
                  <a:lnTo>
                    <a:pt x="78" y="990"/>
                  </a:lnTo>
                  <a:lnTo>
                    <a:pt x="64" y="978"/>
                  </a:lnTo>
                  <a:lnTo>
                    <a:pt x="50" y="964"/>
                  </a:lnTo>
                  <a:lnTo>
                    <a:pt x="40" y="948"/>
                  </a:lnTo>
                  <a:lnTo>
                    <a:pt x="30" y="932"/>
                  </a:lnTo>
                  <a:lnTo>
                    <a:pt x="20" y="916"/>
                  </a:lnTo>
                  <a:lnTo>
                    <a:pt x="14" y="898"/>
                  </a:lnTo>
                  <a:lnTo>
                    <a:pt x="8" y="880"/>
                  </a:lnTo>
                  <a:lnTo>
                    <a:pt x="4" y="862"/>
                  </a:lnTo>
                  <a:lnTo>
                    <a:pt x="0" y="842"/>
                  </a:lnTo>
                  <a:lnTo>
                    <a:pt x="0" y="822"/>
                  </a:lnTo>
                  <a:lnTo>
                    <a:pt x="0" y="822"/>
                  </a:lnTo>
                  <a:lnTo>
                    <a:pt x="0" y="806"/>
                  </a:lnTo>
                  <a:lnTo>
                    <a:pt x="2" y="788"/>
                  </a:lnTo>
                  <a:lnTo>
                    <a:pt x="6" y="772"/>
                  </a:lnTo>
                  <a:lnTo>
                    <a:pt x="10" y="756"/>
                  </a:lnTo>
                  <a:lnTo>
                    <a:pt x="16" y="740"/>
                  </a:lnTo>
                  <a:lnTo>
                    <a:pt x="22" y="724"/>
                  </a:lnTo>
                  <a:lnTo>
                    <a:pt x="30" y="710"/>
                  </a:lnTo>
                  <a:lnTo>
                    <a:pt x="40" y="696"/>
                  </a:lnTo>
                  <a:lnTo>
                    <a:pt x="378" y="110"/>
                  </a:lnTo>
                  <a:lnTo>
                    <a:pt x="378" y="110"/>
                  </a:lnTo>
                  <a:lnTo>
                    <a:pt x="384" y="100"/>
                  </a:lnTo>
                  <a:lnTo>
                    <a:pt x="384" y="100"/>
                  </a:lnTo>
                  <a:lnTo>
                    <a:pt x="400" y="78"/>
                  </a:lnTo>
                  <a:lnTo>
                    <a:pt x="418" y="58"/>
                  </a:lnTo>
                  <a:lnTo>
                    <a:pt x="438" y="40"/>
                  </a:lnTo>
                  <a:lnTo>
                    <a:pt x="460" y="26"/>
                  </a:lnTo>
                  <a:lnTo>
                    <a:pt x="484" y="14"/>
                  </a:lnTo>
                  <a:lnTo>
                    <a:pt x="508" y="6"/>
                  </a:lnTo>
                  <a:lnTo>
                    <a:pt x="536" y="2"/>
                  </a:lnTo>
                  <a:lnTo>
                    <a:pt x="562" y="0"/>
                  </a:lnTo>
                  <a:lnTo>
                    <a:pt x="562" y="0"/>
                  </a:lnTo>
                  <a:lnTo>
                    <a:pt x="590" y="2"/>
                  </a:lnTo>
                  <a:lnTo>
                    <a:pt x="618" y="8"/>
                  </a:lnTo>
                  <a:lnTo>
                    <a:pt x="646" y="16"/>
                  </a:lnTo>
                  <a:lnTo>
                    <a:pt x="670" y="30"/>
                  </a:lnTo>
                  <a:lnTo>
                    <a:pt x="694" y="46"/>
                  </a:lnTo>
                  <a:lnTo>
                    <a:pt x="714" y="66"/>
                  </a:lnTo>
                  <a:lnTo>
                    <a:pt x="732" y="88"/>
                  </a:lnTo>
                  <a:lnTo>
                    <a:pt x="748" y="112"/>
                  </a:lnTo>
                  <a:lnTo>
                    <a:pt x="1096" y="710"/>
                  </a:lnTo>
                  <a:lnTo>
                    <a:pt x="1096" y="710"/>
                  </a:lnTo>
                  <a:lnTo>
                    <a:pt x="1110" y="738"/>
                  </a:lnTo>
                  <a:lnTo>
                    <a:pt x="1120" y="766"/>
                  </a:lnTo>
                  <a:lnTo>
                    <a:pt x="1128" y="796"/>
                  </a:lnTo>
                  <a:lnTo>
                    <a:pt x="1130" y="826"/>
                  </a:lnTo>
                  <a:lnTo>
                    <a:pt x="1130" y="826"/>
                  </a:lnTo>
                  <a:lnTo>
                    <a:pt x="1128" y="846"/>
                  </a:lnTo>
                  <a:lnTo>
                    <a:pt x="1126" y="866"/>
                  </a:lnTo>
                  <a:lnTo>
                    <a:pt x="1122" y="884"/>
                  </a:lnTo>
                  <a:lnTo>
                    <a:pt x="1116" y="904"/>
                  </a:lnTo>
                  <a:lnTo>
                    <a:pt x="1108" y="920"/>
                  </a:lnTo>
                  <a:lnTo>
                    <a:pt x="1098" y="938"/>
                  </a:lnTo>
                  <a:lnTo>
                    <a:pt x="1088" y="952"/>
                  </a:lnTo>
                  <a:lnTo>
                    <a:pt x="1076" y="968"/>
                  </a:lnTo>
                  <a:lnTo>
                    <a:pt x="1064" y="982"/>
                  </a:lnTo>
                  <a:lnTo>
                    <a:pt x="1050" y="994"/>
                  </a:lnTo>
                  <a:lnTo>
                    <a:pt x="1034" y="1004"/>
                  </a:lnTo>
                  <a:lnTo>
                    <a:pt x="1018" y="1014"/>
                  </a:lnTo>
                  <a:lnTo>
                    <a:pt x="1002" y="1022"/>
                  </a:lnTo>
                  <a:lnTo>
                    <a:pt x="984" y="1030"/>
                  </a:lnTo>
                  <a:lnTo>
                    <a:pt x="966" y="1034"/>
                  </a:lnTo>
                  <a:lnTo>
                    <a:pt x="946" y="1038"/>
                  </a:lnTo>
                  <a:lnTo>
                    <a:pt x="946" y="1038"/>
                  </a:lnTo>
                  <a:lnTo>
                    <a:pt x="934" y="1040"/>
                  </a:lnTo>
                  <a:lnTo>
                    <a:pt x="922" y="1040"/>
                  </a:lnTo>
                  <a:lnTo>
                    <a:pt x="212" y="1044"/>
                  </a:lnTo>
                  <a:lnTo>
                    <a:pt x="212" y="1044"/>
                  </a:lnTo>
                  <a:lnTo>
                    <a:pt x="212" y="1044"/>
                  </a:lnTo>
                  <a:lnTo>
                    <a:pt x="212" y="1044"/>
                  </a:lnTo>
                  <a:close/>
                  <a:moveTo>
                    <a:pt x="562" y="270"/>
                  </a:moveTo>
                  <a:lnTo>
                    <a:pt x="254" y="804"/>
                  </a:lnTo>
                  <a:lnTo>
                    <a:pt x="870" y="802"/>
                  </a:lnTo>
                  <a:lnTo>
                    <a:pt x="562" y="27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2" name="Freeform 27"/>
            <p:cNvSpPr>
              <a:spLocks/>
            </p:cNvSpPr>
            <p:nvPr/>
          </p:nvSpPr>
          <p:spPr bwMode="auto">
            <a:xfrm>
              <a:off x="1858135" y="4543425"/>
              <a:ext cx="1412875" cy="1276350"/>
            </a:xfrm>
            <a:custGeom>
              <a:avLst/>
              <a:gdLst>
                <a:gd name="T0" fmla="*/ 890 w 890"/>
                <a:gd name="T1" fmla="*/ 706 h 804"/>
                <a:gd name="T2" fmla="*/ 890 w 890"/>
                <a:gd name="T3" fmla="*/ 706 h 804"/>
                <a:gd name="T4" fmla="*/ 888 w 890"/>
                <a:gd name="T5" fmla="*/ 692 h 804"/>
                <a:gd name="T6" fmla="*/ 886 w 890"/>
                <a:gd name="T7" fmla="*/ 678 h 804"/>
                <a:gd name="T8" fmla="*/ 880 w 890"/>
                <a:gd name="T9" fmla="*/ 666 h 804"/>
                <a:gd name="T10" fmla="*/ 874 w 890"/>
                <a:gd name="T11" fmla="*/ 654 h 804"/>
                <a:gd name="T12" fmla="*/ 522 w 890"/>
                <a:gd name="T13" fmla="*/ 50 h 804"/>
                <a:gd name="T14" fmla="*/ 522 w 890"/>
                <a:gd name="T15" fmla="*/ 50 h 804"/>
                <a:gd name="T16" fmla="*/ 522 w 890"/>
                <a:gd name="T17" fmla="*/ 50 h 804"/>
                <a:gd name="T18" fmla="*/ 516 w 890"/>
                <a:gd name="T19" fmla="*/ 40 h 804"/>
                <a:gd name="T20" fmla="*/ 508 w 890"/>
                <a:gd name="T21" fmla="*/ 30 h 804"/>
                <a:gd name="T22" fmla="*/ 500 w 890"/>
                <a:gd name="T23" fmla="*/ 20 h 804"/>
                <a:gd name="T24" fmla="*/ 490 w 890"/>
                <a:gd name="T25" fmla="*/ 14 h 804"/>
                <a:gd name="T26" fmla="*/ 480 w 890"/>
                <a:gd name="T27" fmla="*/ 8 h 804"/>
                <a:gd name="T28" fmla="*/ 468 w 890"/>
                <a:gd name="T29" fmla="*/ 2 h 804"/>
                <a:gd name="T30" fmla="*/ 456 w 890"/>
                <a:gd name="T31" fmla="*/ 0 h 804"/>
                <a:gd name="T32" fmla="*/ 442 w 890"/>
                <a:gd name="T33" fmla="*/ 0 h 804"/>
                <a:gd name="T34" fmla="*/ 442 w 890"/>
                <a:gd name="T35" fmla="*/ 0 h 804"/>
                <a:gd name="T36" fmla="*/ 430 w 890"/>
                <a:gd name="T37" fmla="*/ 0 h 804"/>
                <a:gd name="T38" fmla="*/ 418 w 890"/>
                <a:gd name="T39" fmla="*/ 2 h 804"/>
                <a:gd name="T40" fmla="*/ 406 w 890"/>
                <a:gd name="T41" fmla="*/ 8 h 804"/>
                <a:gd name="T42" fmla="*/ 394 w 890"/>
                <a:gd name="T43" fmla="*/ 14 h 804"/>
                <a:gd name="T44" fmla="*/ 384 w 890"/>
                <a:gd name="T45" fmla="*/ 20 h 804"/>
                <a:gd name="T46" fmla="*/ 376 w 890"/>
                <a:gd name="T47" fmla="*/ 30 h 804"/>
                <a:gd name="T48" fmla="*/ 368 w 890"/>
                <a:gd name="T49" fmla="*/ 38 h 804"/>
                <a:gd name="T50" fmla="*/ 362 w 890"/>
                <a:gd name="T51" fmla="*/ 50 h 804"/>
                <a:gd name="T52" fmla="*/ 362 w 890"/>
                <a:gd name="T53" fmla="*/ 50 h 804"/>
                <a:gd name="T54" fmla="*/ 20 w 890"/>
                <a:gd name="T55" fmla="*/ 642 h 804"/>
                <a:gd name="T56" fmla="*/ 20 w 890"/>
                <a:gd name="T57" fmla="*/ 642 h 804"/>
                <a:gd name="T58" fmla="*/ 12 w 890"/>
                <a:gd name="T59" fmla="*/ 654 h 804"/>
                <a:gd name="T60" fmla="*/ 6 w 890"/>
                <a:gd name="T61" fmla="*/ 670 h 804"/>
                <a:gd name="T62" fmla="*/ 2 w 890"/>
                <a:gd name="T63" fmla="*/ 686 h 804"/>
                <a:gd name="T64" fmla="*/ 0 w 890"/>
                <a:gd name="T65" fmla="*/ 702 h 804"/>
                <a:gd name="T66" fmla="*/ 0 w 890"/>
                <a:gd name="T67" fmla="*/ 702 h 804"/>
                <a:gd name="T68" fmla="*/ 2 w 890"/>
                <a:gd name="T69" fmla="*/ 722 h 804"/>
                <a:gd name="T70" fmla="*/ 6 w 890"/>
                <a:gd name="T71" fmla="*/ 740 h 804"/>
                <a:gd name="T72" fmla="*/ 14 w 890"/>
                <a:gd name="T73" fmla="*/ 756 h 804"/>
                <a:gd name="T74" fmla="*/ 26 w 890"/>
                <a:gd name="T75" fmla="*/ 770 h 804"/>
                <a:gd name="T76" fmla="*/ 40 w 890"/>
                <a:gd name="T77" fmla="*/ 782 h 804"/>
                <a:gd name="T78" fmla="*/ 54 w 890"/>
                <a:gd name="T79" fmla="*/ 792 h 804"/>
                <a:gd name="T80" fmla="*/ 72 w 890"/>
                <a:gd name="T81" fmla="*/ 800 h 804"/>
                <a:gd name="T82" fmla="*/ 90 w 890"/>
                <a:gd name="T83" fmla="*/ 802 h 804"/>
                <a:gd name="T84" fmla="*/ 92 w 890"/>
                <a:gd name="T85" fmla="*/ 804 h 804"/>
                <a:gd name="T86" fmla="*/ 800 w 890"/>
                <a:gd name="T87" fmla="*/ 800 h 804"/>
                <a:gd name="T88" fmla="*/ 802 w 890"/>
                <a:gd name="T89" fmla="*/ 800 h 804"/>
                <a:gd name="T90" fmla="*/ 802 w 890"/>
                <a:gd name="T91" fmla="*/ 800 h 804"/>
                <a:gd name="T92" fmla="*/ 820 w 890"/>
                <a:gd name="T93" fmla="*/ 798 h 804"/>
                <a:gd name="T94" fmla="*/ 836 w 890"/>
                <a:gd name="T95" fmla="*/ 792 h 804"/>
                <a:gd name="T96" fmla="*/ 850 w 890"/>
                <a:gd name="T97" fmla="*/ 784 h 804"/>
                <a:gd name="T98" fmla="*/ 864 w 890"/>
                <a:gd name="T99" fmla="*/ 772 h 804"/>
                <a:gd name="T100" fmla="*/ 874 w 890"/>
                <a:gd name="T101" fmla="*/ 758 h 804"/>
                <a:gd name="T102" fmla="*/ 882 w 890"/>
                <a:gd name="T103" fmla="*/ 742 h 804"/>
                <a:gd name="T104" fmla="*/ 888 w 890"/>
                <a:gd name="T105" fmla="*/ 726 h 804"/>
                <a:gd name="T106" fmla="*/ 890 w 890"/>
                <a:gd name="T107" fmla="*/ 706 h 804"/>
                <a:gd name="T108" fmla="*/ 890 w 890"/>
                <a:gd name="T109" fmla="*/ 706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0" h="804">
                  <a:moveTo>
                    <a:pt x="890" y="706"/>
                  </a:moveTo>
                  <a:lnTo>
                    <a:pt x="890" y="706"/>
                  </a:lnTo>
                  <a:lnTo>
                    <a:pt x="888" y="692"/>
                  </a:lnTo>
                  <a:lnTo>
                    <a:pt x="886" y="678"/>
                  </a:lnTo>
                  <a:lnTo>
                    <a:pt x="880" y="666"/>
                  </a:lnTo>
                  <a:lnTo>
                    <a:pt x="874" y="654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16" y="40"/>
                  </a:lnTo>
                  <a:lnTo>
                    <a:pt x="508" y="30"/>
                  </a:lnTo>
                  <a:lnTo>
                    <a:pt x="500" y="20"/>
                  </a:lnTo>
                  <a:lnTo>
                    <a:pt x="490" y="14"/>
                  </a:lnTo>
                  <a:lnTo>
                    <a:pt x="480" y="8"/>
                  </a:lnTo>
                  <a:lnTo>
                    <a:pt x="468" y="2"/>
                  </a:lnTo>
                  <a:lnTo>
                    <a:pt x="456" y="0"/>
                  </a:lnTo>
                  <a:lnTo>
                    <a:pt x="442" y="0"/>
                  </a:lnTo>
                  <a:lnTo>
                    <a:pt x="442" y="0"/>
                  </a:lnTo>
                  <a:lnTo>
                    <a:pt x="430" y="0"/>
                  </a:lnTo>
                  <a:lnTo>
                    <a:pt x="418" y="2"/>
                  </a:lnTo>
                  <a:lnTo>
                    <a:pt x="406" y="8"/>
                  </a:lnTo>
                  <a:lnTo>
                    <a:pt x="394" y="14"/>
                  </a:lnTo>
                  <a:lnTo>
                    <a:pt x="384" y="20"/>
                  </a:lnTo>
                  <a:lnTo>
                    <a:pt x="376" y="30"/>
                  </a:lnTo>
                  <a:lnTo>
                    <a:pt x="368" y="38"/>
                  </a:lnTo>
                  <a:lnTo>
                    <a:pt x="362" y="50"/>
                  </a:lnTo>
                  <a:lnTo>
                    <a:pt x="362" y="50"/>
                  </a:lnTo>
                  <a:lnTo>
                    <a:pt x="20" y="642"/>
                  </a:lnTo>
                  <a:lnTo>
                    <a:pt x="20" y="642"/>
                  </a:lnTo>
                  <a:lnTo>
                    <a:pt x="12" y="654"/>
                  </a:lnTo>
                  <a:lnTo>
                    <a:pt x="6" y="670"/>
                  </a:lnTo>
                  <a:lnTo>
                    <a:pt x="2" y="686"/>
                  </a:lnTo>
                  <a:lnTo>
                    <a:pt x="0" y="702"/>
                  </a:lnTo>
                  <a:lnTo>
                    <a:pt x="0" y="702"/>
                  </a:lnTo>
                  <a:lnTo>
                    <a:pt x="2" y="722"/>
                  </a:lnTo>
                  <a:lnTo>
                    <a:pt x="6" y="740"/>
                  </a:lnTo>
                  <a:lnTo>
                    <a:pt x="14" y="756"/>
                  </a:lnTo>
                  <a:lnTo>
                    <a:pt x="26" y="770"/>
                  </a:lnTo>
                  <a:lnTo>
                    <a:pt x="40" y="782"/>
                  </a:lnTo>
                  <a:lnTo>
                    <a:pt x="54" y="792"/>
                  </a:lnTo>
                  <a:lnTo>
                    <a:pt x="72" y="800"/>
                  </a:lnTo>
                  <a:lnTo>
                    <a:pt x="90" y="802"/>
                  </a:lnTo>
                  <a:lnTo>
                    <a:pt x="92" y="804"/>
                  </a:lnTo>
                  <a:lnTo>
                    <a:pt x="800" y="800"/>
                  </a:lnTo>
                  <a:lnTo>
                    <a:pt x="802" y="800"/>
                  </a:lnTo>
                  <a:lnTo>
                    <a:pt x="802" y="800"/>
                  </a:lnTo>
                  <a:lnTo>
                    <a:pt x="820" y="798"/>
                  </a:lnTo>
                  <a:lnTo>
                    <a:pt x="836" y="792"/>
                  </a:lnTo>
                  <a:lnTo>
                    <a:pt x="850" y="784"/>
                  </a:lnTo>
                  <a:lnTo>
                    <a:pt x="864" y="772"/>
                  </a:lnTo>
                  <a:lnTo>
                    <a:pt x="874" y="758"/>
                  </a:lnTo>
                  <a:lnTo>
                    <a:pt x="882" y="742"/>
                  </a:lnTo>
                  <a:lnTo>
                    <a:pt x="888" y="726"/>
                  </a:lnTo>
                  <a:lnTo>
                    <a:pt x="890" y="706"/>
                  </a:lnTo>
                  <a:lnTo>
                    <a:pt x="890" y="706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4163551" y="929212"/>
            <a:ext cx="1612900" cy="1425575"/>
            <a:chOff x="1560513" y="1328738"/>
            <a:chExt cx="1612900" cy="1425575"/>
          </a:xfrm>
        </p:grpSpPr>
        <p:sp>
          <p:nvSpPr>
            <p:cNvPr id="428" name="Freeform 15"/>
            <p:cNvSpPr>
              <a:spLocks/>
            </p:cNvSpPr>
            <p:nvPr/>
          </p:nvSpPr>
          <p:spPr bwMode="auto">
            <a:xfrm>
              <a:off x="1560513" y="1328738"/>
              <a:ext cx="1612900" cy="1425575"/>
            </a:xfrm>
            <a:custGeom>
              <a:avLst/>
              <a:gdLst>
                <a:gd name="T0" fmla="*/ 70 w 1016"/>
                <a:gd name="T1" fmla="*/ 898 h 898"/>
                <a:gd name="T2" fmla="*/ 70 w 1016"/>
                <a:gd name="T3" fmla="*/ 898 h 898"/>
                <a:gd name="T4" fmla="*/ 48 w 1016"/>
                <a:gd name="T5" fmla="*/ 896 h 898"/>
                <a:gd name="T6" fmla="*/ 30 w 1016"/>
                <a:gd name="T7" fmla="*/ 892 h 898"/>
                <a:gd name="T8" fmla="*/ 22 w 1016"/>
                <a:gd name="T9" fmla="*/ 886 h 898"/>
                <a:gd name="T10" fmla="*/ 16 w 1016"/>
                <a:gd name="T11" fmla="*/ 882 h 898"/>
                <a:gd name="T12" fmla="*/ 10 w 1016"/>
                <a:gd name="T13" fmla="*/ 876 h 898"/>
                <a:gd name="T14" fmla="*/ 6 w 1016"/>
                <a:gd name="T15" fmla="*/ 870 h 898"/>
                <a:gd name="T16" fmla="*/ 2 w 1016"/>
                <a:gd name="T17" fmla="*/ 862 h 898"/>
                <a:gd name="T18" fmla="*/ 0 w 1016"/>
                <a:gd name="T19" fmla="*/ 856 h 898"/>
                <a:gd name="T20" fmla="*/ 0 w 1016"/>
                <a:gd name="T21" fmla="*/ 848 h 898"/>
                <a:gd name="T22" fmla="*/ 0 w 1016"/>
                <a:gd name="T23" fmla="*/ 838 h 898"/>
                <a:gd name="T24" fmla="*/ 4 w 1016"/>
                <a:gd name="T25" fmla="*/ 820 h 898"/>
                <a:gd name="T26" fmla="*/ 12 w 1016"/>
                <a:gd name="T27" fmla="*/ 800 h 898"/>
                <a:gd name="T28" fmla="*/ 452 w 1016"/>
                <a:gd name="T29" fmla="*/ 40 h 898"/>
                <a:gd name="T30" fmla="*/ 452 w 1016"/>
                <a:gd name="T31" fmla="*/ 40 h 898"/>
                <a:gd name="T32" fmla="*/ 464 w 1016"/>
                <a:gd name="T33" fmla="*/ 22 h 898"/>
                <a:gd name="T34" fmla="*/ 478 w 1016"/>
                <a:gd name="T35" fmla="*/ 10 h 898"/>
                <a:gd name="T36" fmla="*/ 486 w 1016"/>
                <a:gd name="T37" fmla="*/ 6 h 898"/>
                <a:gd name="T38" fmla="*/ 492 w 1016"/>
                <a:gd name="T39" fmla="*/ 2 h 898"/>
                <a:gd name="T40" fmla="*/ 500 w 1016"/>
                <a:gd name="T41" fmla="*/ 0 h 898"/>
                <a:gd name="T42" fmla="*/ 508 w 1016"/>
                <a:gd name="T43" fmla="*/ 0 h 898"/>
                <a:gd name="T44" fmla="*/ 516 w 1016"/>
                <a:gd name="T45" fmla="*/ 0 h 898"/>
                <a:gd name="T46" fmla="*/ 524 w 1016"/>
                <a:gd name="T47" fmla="*/ 2 h 898"/>
                <a:gd name="T48" fmla="*/ 530 w 1016"/>
                <a:gd name="T49" fmla="*/ 6 h 898"/>
                <a:gd name="T50" fmla="*/ 538 w 1016"/>
                <a:gd name="T51" fmla="*/ 10 h 898"/>
                <a:gd name="T52" fmla="*/ 552 w 1016"/>
                <a:gd name="T53" fmla="*/ 22 h 898"/>
                <a:gd name="T54" fmla="*/ 564 w 1016"/>
                <a:gd name="T55" fmla="*/ 40 h 898"/>
                <a:gd name="T56" fmla="*/ 1004 w 1016"/>
                <a:gd name="T57" fmla="*/ 800 h 898"/>
                <a:gd name="T58" fmla="*/ 1004 w 1016"/>
                <a:gd name="T59" fmla="*/ 800 h 898"/>
                <a:gd name="T60" fmla="*/ 1012 w 1016"/>
                <a:gd name="T61" fmla="*/ 820 h 898"/>
                <a:gd name="T62" fmla="*/ 1016 w 1016"/>
                <a:gd name="T63" fmla="*/ 838 h 898"/>
                <a:gd name="T64" fmla="*/ 1016 w 1016"/>
                <a:gd name="T65" fmla="*/ 848 h 898"/>
                <a:gd name="T66" fmla="*/ 1016 w 1016"/>
                <a:gd name="T67" fmla="*/ 856 h 898"/>
                <a:gd name="T68" fmla="*/ 1014 w 1016"/>
                <a:gd name="T69" fmla="*/ 862 h 898"/>
                <a:gd name="T70" fmla="*/ 1010 w 1016"/>
                <a:gd name="T71" fmla="*/ 870 h 898"/>
                <a:gd name="T72" fmla="*/ 1006 w 1016"/>
                <a:gd name="T73" fmla="*/ 876 h 898"/>
                <a:gd name="T74" fmla="*/ 1000 w 1016"/>
                <a:gd name="T75" fmla="*/ 882 h 898"/>
                <a:gd name="T76" fmla="*/ 994 w 1016"/>
                <a:gd name="T77" fmla="*/ 886 h 898"/>
                <a:gd name="T78" fmla="*/ 986 w 1016"/>
                <a:gd name="T79" fmla="*/ 892 h 898"/>
                <a:gd name="T80" fmla="*/ 968 w 1016"/>
                <a:gd name="T81" fmla="*/ 896 h 898"/>
                <a:gd name="T82" fmla="*/ 946 w 1016"/>
                <a:gd name="T83" fmla="*/ 898 h 898"/>
                <a:gd name="T84" fmla="*/ 70 w 1016"/>
                <a:gd name="T85" fmla="*/ 898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6" h="898">
                  <a:moveTo>
                    <a:pt x="70" y="898"/>
                  </a:moveTo>
                  <a:lnTo>
                    <a:pt x="70" y="898"/>
                  </a:lnTo>
                  <a:lnTo>
                    <a:pt x="48" y="896"/>
                  </a:lnTo>
                  <a:lnTo>
                    <a:pt x="30" y="892"/>
                  </a:lnTo>
                  <a:lnTo>
                    <a:pt x="22" y="886"/>
                  </a:lnTo>
                  <a:lnTo>
                    <a:pt x="16" y="882"/>
                  </a:lnTo>
                  <a:lnTo>
                    <a:pt x="10" y="876"/>
                  </a:lnTo>
                  <a:lnTo>
                    <a:pt x="6" y="870"/>
                  </a:lnTo>
                  <a:lnTo>
                    <a:pt x="2" y="862"/>
                  </a:lnTo>
                  <a:lnTo>
                    <a:pt x="0" y="856"/>
                  </a:lnTo>
                  <a:lnTo>
                    <a:pt x="0" y="848"/>
                  </a:lnTo>
                  <a:lnTo>
                    <a:pt x="0" y="838"/>
                  </a:lnTo>
                  <a:lnTo>
                    <a:pt x="4" y="820"/>
                  </a:lnTo>
                  <a:lnTo>
                    <a:pt x="12" y="800"/>
                  </a:lnTo>
                  <a:lnTo>
                    <a:pt x="452" y="40"/>
                  </a:lnTo>
                  <a:lnTo>
                    <a:pt x="452" y="40"/>
                  </a:lnTo>
                  <a:lnTo>
                    <a:pt x="464" y="22"/>
                  </a:lnTo>
                  <a:lnTo>
                    <a:pt x="478" y="10"/>
                  </a:lnTo>
                  <a:lnTo>
                    <a:pt x="486" y="6"/>
                  </a:lnTo>
                  <a:lnTo>
                    <a:pt x="492" y="2"/>
                  </a:lnTo>
                  <a:lnTo>
                    <a:pt x="500" y="0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4" y="2"/>
                  </a:lnTo>
                  <a:lnTo>
                    <a:pt x="530" y="6"/>
                  </a:lnTo>
                  <a:lnTo>
                    <a:pt x="538" y="10"/>
                  </a:lnTo>
                  <a:lnTo>
                    <a:pt x="552" y="22"/>
                  </a:lnTo>
                  <a:lnTo>
                    <a:pt x="564" y="40"/>
                  </a:lnTo>
                  <a:lnTo>
                    <a:pt x="1004" y="800"/>
                  </a:lnTo>
                  <a:lnTo>
                    <a:pt x="1004" y="800"/>
                  </a:lnTo>
                  <a:lnTo>
                    <a:pt x="1012" y="820"/>
                  </a:lnTo>
                  <a:lnTo>
                    <a:pt x="1016" y="838"/>
                  </a:lnTo>
                  <a:lnTo>
                    <a:pt x="1016" y="848"/>
                  </a:lnTo>
                  <a:lnTo>
                    <a:pt x="1016" y="856"/>
                  </a:lnTo>
                  <a:lnTo>
                    <a:pt x="1014" y="862"/>
                  </a:lnTo>
                  <a:lnTo>
                    <a:pt x="1010" y="870"/>
                  </a:lnTo>
                  <a:lnTo>
                    <a:pt x="1006" y="876"/>
                  </a:lnTo>
                  <a:lnTo>
                    <a:pt x="1000" y="882"/>
                  </a:lnTo>
                  <a:lnTo>
                    <a:pt x="994" y="886"/>
                  </a:lnTo>
                  <a:lnTo>
                    <a:pt x="986" y="892"/>
                  </a:lnTo>
                  <a:lnTo>
                    <a:pt x="968" y="896"/>
                  </a:lnTo>
                  <a:lnTo>
                    <a:pt x="946" y="898"/>
                  </a:lnTo>
                  <a:lnTo>
                    <a:pt x="70" y="89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9" name="Freeform 16"/>
            <p:cNvSpPr>
              <a:spLocks/>
            </p:cNvSpPr>
            <p:nvPr/>
          </p:nvSpPr>
          <p:spPr bwMode="auto">
            <a:xfrm>
              <a:off x="1630363" y="1395413"/>
              <a:ext cx="1473200" cy="1301750"/>
            </a:xfrm>
            <a:custGeom>
              <a:avLst/>
              <a:gdLst>
                <a:gd name="T0" fmla="*/ 28 w 928"/>
                <a:gd name="T1" fmla="*/ 820 h 820"/>
                <a:gd name="T2" fmla="*/ 28 w 928"/>
                <a:gd name="T3" fmla="*/ 820 h 820"/>
                <a:gd name="T4" fmla="*/ 20 w 928"/>
                <a:gd name="T5" fmla="*/ 820 h 820"/>
                <a:gd name="T6" fmla="*/ 12 w 928"/>
                <a:gd name="T7" fmla="*/ 818 h 820"/>
                <a:gd name="T8" fmla="*/ 6 w 928"/>
                <a:gd name="T9" fmla="*/ 814 h 820"/>
                <a:gd name="T10" fmla="*/ 2 w 928"/>
                <a:gd name="T11" fmla="*/ 810 h 820"/>
                <a:gd name="T12" fmla="*/ 0 w 928"/>
                <a:gd name="T13" fmla="*/ 804 h 820"/>
                <a:gd name="T14" fmla="*/ 0 w 928"/>
                <a:gd name="T15" fmla="*/ 796 h 820"/>
                <a:gd name="T16" fmla="*/ 2 w 928"/>
                <a:gd name="T17" fmla="*/ 790 h 820"/>
                <a:gd name="T18" fmla="*/ 4 w 928"/>
                <a:gd name="T19" fmla="*/ 782 h 820"/>
                <a:gd name="T20" fmla="*/ 442 w 928"/>
                <a:gd name="T21" fmla="*/ 16 h 820"/>
                <a:gd name="T22" fmla="*/ 442 w 928"/>
                <a:gd name="T23" fmla="*/ 16 h 820"/>
                <a:gd name="T24" fmla="*/ 446 w 928"/>
                <a:gd name="T25" fmla="*/ 8 h 820"/>
                <a:gd name="T26" fmla="*/ 452 w 928"/>
                <a:gd name="T27" fmla="*/ 4 h 820"/>
                <a:gd name="T28" fmla="*/ 458 w 928"/>
                <a:gd name="T29" fmla="*/ 0 h 820"/>
                <a:gd name="T30" fmla="*/ 464 w 928"/>
                <a:gd name="T31" fmla="*/ 0 h 820"/>
                <a:gd name="T32" fmla="*/ 470 w 928"/>
                <a:gd name="T33" fmla="*/ 0 h 820"/>
                <a:gd name="T34" fmla="*/ 476 w 928"/>
                <a:gd name="T35" fmla="*/ 4 h 820"/>
                <a:gd name="T36" fmla="*/ 482 w 928"/>
                <a:gd name="T37" fmla="*/ 8 h 820"/>
                <a:gd name="T38" fmla="*/ 486 w 928"/>
                <a:gd name="T39" fmla="*/ 16 h 820"/>
                <a:gd name="T40" fmla="*/ 924 w 928"/>
                <a:gd name="T41" fmla="*/ 782 h 820"/>
                <a:gd name="T42" fmla="*/ 924 w 928"/>
                <a:gd name="T43" fmla="*/ 782 h 820"/>
                <a:gd name="T44" fmla="*/ 926 w 928"/>
                <a:gd name="T45" fmla="*/ 790 h 820"/>
                <a:gd name="T46" fmla="*/ 928 w 928"/>
                <a:gd name="T47" fmla="*/ 796 h 820"/>
                <a:gd name="T48" fmla="*/ 928 w 928"/>
                <a:gd name="T49" fmla="*/ 804 h 820"/>
                <a:gd name="T50" fmla="*/ 926 w 928"/>
                <a:gd name="T51" fmla="*/ 810 h 820"/>
                <a:gd name="T52" fmla="*/ 922 w 928"/>
                <a:gd name="T53" fmla="*/ 814 h 820"/>
                <a:gd name="T54" fmla="*/ 916 w 928"/>
                <a:gd name="T55" fmla="*/ 818 h 820"/>
                <a:gd name="T56" fmla="*/ 908 w 928"/>
                <a:gd name="T57" fmla="*/ 820 h 820"/>
                <a:gd name="T58" fmla="*/ 900 w 928"/>
                <a:gd name="T59" fmla="*/ 820 h 820"/>
                <a:gd name="T60" fmla="*/ 28 w 928"/>
                <a:gd name="T61" fmla="*/ 82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8" h="820">
                  <a:moveTo>
                    <a:pt x="28" y="820"/>
                  </a:moveTo>
                  <a:lnTo>
                    <a:pt x="28" y="820"/>
                  </a:lnTo>
                  <a:lnTo>
                    <a:pt x="20" y="820"/>
                  </a:lnTo>
                  <a:lnTo>
                    <a:pt x="12" y="818"/>
                  </a:lnTo>
                  <a:lnTo>
                    <a:pt x="6" y="814"/>
                  </a:lnTo>
                  <a:lnTo>
                    <a:pt x="2" y="810"/>
                  </a:lnTo>
                  <a:lnTo>
                    <a:pt x="0" y="804"/>
                  </a:lnTo>
                  <a:lnTo>
                    <a:pt x="0" y="796"/>
                  </a:lnTo>
                  <a:lnTo>
                    <a:pt x="2" y="790"/>
                  </a:lnTo>
                  <a:lnTo>
                    <a:pt x="4" y="782"/>
                  </a:lnTo>
                  <a:lnTo>
                    <a:pt x="442" y="16"/>
                  </a:lnTo>
                  <a:lnTo>
                    <a:pt x="442" y="16"/>
                  </a:lnTo>
                  <a:lnTo>
                    <a:pt x="446" y="8"/>
                  </a:lnTo>
                  <a:lnTo>
                    <a:pt x="452" y="4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0" y="0"/>
                  </a:lnTo>
                  <a:lnTo>
                    <a:pt x="476" y="4"/>
                  </a:lnTo>
                  <a:lnTo>
                    <a:pt x="482" y="8"/>
                  </a:lnTo>
                  <a:lnTo>
                    <a:pt x="486" y="16"/>
                  </a:lnTo>
                  <a:lnTo>
                    <a:pt x="924" y="782"/>
                  </a:lnTo>
                  <a:lnTo>
                    <a:pt x="924" y="782"/>
                  </a:lnTo>
                  <a:lnTo>
                    <a:pt x="926" y="790"/>
                  </a:lnTo>
                  <a:lnTo>
                    <a:pt x="928" y="796"/>
                  </a:lnTo>
                  <a:lnTo>
                    <a:pt x="928" y="804"/>
                  </a:lnTo>
                  <a:lnTo>
                    <a:pt x="926" y="810"/>
                  </a:lnTo>
                  <a:lnTo>
                    <a:pt x="922" y="814"/>
                  </a:lnTo>
                  <a:lnTo>
                    <a:pt x="916" y="818"/>
                  </a:lnTo>
                  <a:lnTo>
                    <a:pt x="908" y="820"/>
                  </a:lnTo>
                  <a:lnTo>
                    <a:pt x="900" y="820"/>
                  </a:lnTo>
                  <a:lnTo>
                    <a:pt x="28" y="82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31" name="グループ化 430"/>
          <p:cNvGrpSpPr/>
          <p:nvPr/>
        </p:nvGrpSpPr>
        <p:grpSpPr>
          <a:xfrm>
            <a:off x="4181014" y="2888940"/>
            <a:ext cx="1577975" cy="1400175"/>
            <a:chOff x="3652838" y="1350963"/>
            <a:chExt cx="1577975" cy="1400175"/>
          </a:xfrm>
        </p:grpSpPr>
        <p:sp>
          <p:nvSpPr>
            <p:cNvPr id="435" name="Freeform 14"/>
            <p:cNvSpPr>
              <a:spLocks/>
            </p:cNvSpPr>
            <p:nvPr/>
          </p:nvSpPr>
          <p:spPr bwMode="auto">
            <a:xfrm>
              <a:off x="3652838" y="1350963"/>
              <a:ext cx="1577975" cy="1400175"/>
            </a:xfrm>
            <a:custGeom>
              <a:avLst/>
              <a:gdLst>
                <a:gd name="T0" fmla="*/ 84 w 994"/>
                <a:gd name="T1" fmla="*/ 882 h 882"/>
                <a:gd name="T2" fmla="*/ 84 w 994"/>
                <a:gd name="T3" fmla="*/ 882 h 882"/>
                <a:gd name="T4" fmla="*/ 70 w 994"/>
                <a:gd name="T5" fmla="*/ 882 h 882"/>
                <a:gd name="T6" fmla="*/ 58 w 994"/>
                <a:gd name="T7" fmla="*/ 880 h 882"/>
                <a:gd name="T8" fmla="*/ 46 w 994"/>
                <a:gd name="T9" fmla="*/ 878 h 882"/>
                <a:gd name="T10" fmla="*/ 36 w 994"/>
                <a:gd name="T11" fmla="*/ 874 h 882"/>
                <a:gd name="T12" fmla="*/ 26 w 994"/>
                <a:gd name="T13" fmla="*/ 868 h 882"/>
                <a:gd name="T14" fmla="*/ 18 w 994"/>
                <a:gd name="T15" fmla="*/ 862 h 882"/>
                <a:gd name="T16" fmla="*/ 12 w 994"/>
                <a:gd name="T17" fmla="*/ 856 h 882"/>
                <a:gd name="T18" fmla="*/ 8 w 994"/>
                <a:gd name="T19" fmla="*/ 848 h 882"/>
                <a:gd name="T20" fmla="*/ 4 w 994"/>
                <a:gd name="T21" fmla="*/ 840 h 882"/>
                <a:gd name="T22" fmla="*/ 0 w 994"/>
                <a:gd name="T23" fmla="*/ 830 h 882"/>
                <a:gd name="T24" fmla="*/ 0 w 994"/>
                <a:gd name="T25" fmla="*/ 820 h 882"/>
                <a:gd name="T26" fmla="*/ 0 w 994"/>
                <a:gd name="T27" fmla="*/ 810 h 882"/>
                <a:gd name="T28" fmla="*/ 2 w 994"/>
                <a:gd name="T29" fmla="*/ 800 h 882"/>
                <a:gd name="T30" fmla="*/ 4 w 994"/>
                <a:gd name="T31" fmla="*/ 788 h 882"/>
                <a:gd name="T32" fmla="*/ 8 w 994"/>
                <a:gd name="T33" fmla="*/ 776 h 882"/>
                <a:gd name="T34" fmla="*/ 16 w 994"/>
                <a:gd name="T35" fmla="*/ 764 h 882"/>
                <a:gd name="T36" fmla="*/ 428 w 994"/>
                <a:gd name="T37" fmla="*/ 48 h 882"/>
                <a:gd name="T38" fmla="*/ 428 w 994"/>
                <a:gd name="T39" fmla="*/ 48 h 882"/>
                <a:gd name="T40" fmla="*/ 436 w 994"/>
                <a:gd name="T41" fmla="*/ 38 h 882"/>
                <a:gd name="T42" fmla="*/ 444 w 994"/>
                <a:gd name="T43" fmla="*/ 28 h 882"/>
                <a:gd name="T44" fmla="*/ 452 w 994"/>
                <a:gd name="T45" fmla="*/ 18 h 882"/>
                <a:gd name="T46" fmla="*/ 460 w 994"/>
                <a:gd name="T47" fmla="*/ 12 h 882"/>
                <a:gd name="T48" fmla="*/ 470 w 994"/>
                <a:gd name="T49" fmla="*/ 6 h 882"/>
                <a:gd name="T50" fmla="*/ 478 w 994"/>
                <a:gd name="T51" fmla="*/ 2 h 882"/>
                <a:gd name="T52" fmla="*/ 488 w 994"/>
                <a:gd name="T53" fmla="*/ 0 h 882"/>
                <a:gd name="T54" fmla="*/ 496 w 994"/>
                <a:gd name="T55" fmla="*/ 0 h 882"/>
                <a:gd name="T56" fmla="*/ 506 w 994"/>
                <a:gd name="T57" fmla="*/ 0 h 882"/>
                <a:gd name="T58" fmla="*/ 516 w 994"/>
                <a:gd name="T59" fmla="*/ 2 h 882"/>
                <a:gd name="T60" fmla="*/ 524 w 994"/>
                <a:gd name="T61" fmla="*/ 6 h 882"/>
                <a:gd name="T62" fmla="*/ 532 w 994"/>
                <a:gd name="T63" fmla="*/ 12 h 882"/>
                <a:gd name="T64" fmla="*/ 542 w 994"/>
                <a:gd name="T65" fmla="*/ 18 h 882"/>
                <a:gd name="T66" fmla="*/ 550 w 994"/>
                <a:gd name="T67" fmla="*/ 28 h 882"/>
                <a:gd name="T68" fmla="*/ 558 w 994"/>
                <a:gd name="T69" fmla="*/ 38 h 882"/>
                <a:gd name="T70" fmla="*/ 564 w 994"/>
                <a:gd name="T71" fmla="*/ 48 h 882"/>
                <a:gd name="T72" fmla="*/ 978 w 994"/>
                <a:gd name="T73" fmla="*/ 764 h 882"/>
                <a:gd name="T74" fmla="*/ 978 w 994"/>
                <a:gd name="T75" fmla="*/ 764 h 882"/>
                <a:gd name="T76" fmla="*/ 984 w 994"/>
                <a:gd name="T77" fmla="*/ 776 h 882"/>
                <a:gd name="T78" fmla="*/ 990 w 994"/>
                <a:gd name="T79" fmla="*/ 788 h 882"/>
                <a:gd name="T80" fmla="*/ 992 w 994"/>
                <a:gd name="T81" fmla="*/ 800 h 882"/>
                <a:gd name="T82" fmla="*/ 994 w 994"/>
                <a:gd name="T83" fmla="*/ 810 h 882"/>
                <a:gd name="T84" fmla="*/ 994 w 994"/>
                <a:gd name="T85" fmla="*/ 820 h 882"/>
                <a:gd name="T86" fmla="*/ 992 w 994"/>
                <a:gd name="T87" fmla="*/ 830 h 882"/>
                <a:gd name="T88" fmla="*/ 990 w 994"/>
                <a:gd name="T89" fmla="*/ 840 h 882"/>
                <a:gd name="T90" fmla="*/ 986 w 994"/>
                <a:gd name="T91" fmla="*/ 848 h 882"/>
                <a:gd name="T92" fmla="*/ 982 w 994"/>
                <a:gd name="T93" fmla="*/ 856 h 882"/>
                <a:gd name="T94" fmla="*/ 974 w 994"/>
                <a:gd name="T95" fmla="*/ 862 h 882"/>
                <a:gd name="T96" fmla="*/ 966 w 994"/>
                <a:gd name="T97" fmla="*/ 868 h 882"/>
                <a:gd name="T98" fmla="*/ 958 w 994"/>
                <a:gd name="T99" fmla="*/ 874 h 882"/>
                <a:gd name="T100" fmla="*/ 948 w 994"/>
                <a:gd name="T101" fmla="*/ 878 h 882"/>
                <a:gd name="T102" fmla="*/ 936 w 994"/>
                <a:gd name="T103" fmla="*/ 880 h 882"/>
                <a:gd name="T104" fmla="*/ 924 w 994"/>
                <a:gd name="T105" fmla="*/ 882 h 882"/>
                <a:gd name="T106" fmla="*/ 910 w 994"/>
                <a:gd name="T107" fmla="*/ 882 h 882"/>
                <a:gd name="T108" fmla="*/ 84 w 994"/>
                <a:gd name="T109" fmla="*/ 882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94" h="882">
                  <a:moveTo>
                    <a:pt x="84" y="882"/>
                  </a:moveTo>
                  <a:lnTo>
                    <a:pt x="84" y="882"/>
                  </a:lnTo>
                  <a:lnTo>
                    <a:pt x="70" y="882"/>
                  </a:lnTo>
                  <a:lnTo>
                    <a:pt x="58" y="880"/>
                  </a:lnTo>
                  <a:lnTo>
                    <a:pt x="46" y="878"/>
                  </a:lnTo>
                  <a:lnTo>
                    <a:pt x="36" y="874"/>
                  </a:lnTo>
                  <a:lnTo>
                    <a:pt x="26" y="868"/>
                  </a:lnTo>
                  <a:lnTo>
                    <a:pt x="18" y="862"/>
                  </a:lnTo>
                  <a:lnTo>
                    <a:pt x="12" y="856"/>
                  </a:lnTo>
                  <a:lnTo>
                    <a:pt x="8" y="848"/>
                  </a:lnTo>
                  <a:lnTo>
                    <a:pt x="4" y="840"/>
                  </a:lnTo>
                  <a:lnTo>
                    <a:pt x="0" y="830"/>
                  </a:lnTo>
                  <a:lnTo>
                    <a:pt x="0" y="820"/>
                  </a:lnTo>
                  <a:lnTo>
                    <a:pt x="0" y="810"/>
                  </a:lnTo>
                  <a:lnTo>
                    <a:pt x="2" y="800"/>
                  </a:lnTo>
                  <a:lnTo>
                    <a:pt x="4" y="788"/>
                  </a:lnTo>
                  <a:lnTo>
                    <a:pt x="8" y="776"/>
                  </a:lnTo>
                  <a:lnTo>
                    <a:pt x="16" y="764"/>
                  </a:lnTo>
                  <a:lnTo>
                    <a:pt x="428" y="48"/>
                  </a:lnTo>
                  <a:lnTo>
                    <a:pt x="428" y="48"/>
                  </a:lnTo>
                  <a:lnTo>
                    <a:pt x="436" y="38"/>
                  </a:lnTo>
                  <a:lnTo>
                    <a:pt x="444" y="28"/>
                  </a:lnTo>
                  <a:lnTo>
                    <a:pt x="452" y="18"/>
                  </a:lnTo>
                  <a:lnTo>
                    <a:pt x="460" y="12"/>
                  </a:lnTo>
                  <a:lnTo>
                    <a:pt x="470" y="6"/>
                  </a:lnTo>
                  <a:lnTo>
                    <a:pt x="478" y="2"/>
                  </a:lnTo>
                  <a:lnTo>
                    <a:pt x="488" y="0"/>
                  </a:lnTo>
                  <a:lnTo>
                    <a:pt x="496" y="0"/>
                  </a:lnTo>
                  <a:lnTo>
                    <a:pt x="506" y="0"/>
                  </a:lnTo>
                  <a:lnTo>
                    <a:pt x="516" y="2"/>
                  </a:lnTo>
                  <a:lnTo>
                    <a:pt x="524" y="6"/>
                  </a:lnTo>
                  <a:lnTo>
                    <a:pt x="532" y="12"/>
                  </a:lnTo>
                  <a:lnTo>
                    <a:pt x="542" y="18"/>
                  </a:lnTo>
                  <a:lnTo>
                    <a:pt x="550" y="28"/>
                  </a:lnTo>
                  <a:lnTo>
                    <a:pt x="558" y="38"/>
                  </a:lnTo>
                  <a:lnTo>
                    <a:pt x="564" y="48"/>
                  </a:lnTo>
                  <a:lnTo>
                    <a:pt x="978" y="764"/>
                  </a:lnTo>
                  <a:lnTo>
                    <a:pt x="978" y="764"/>
                  </a:lnTo>
                  <a:lnTo>
                    <a:pt x="984" y="776"/>
                  </a:lnTo>
                  <a:lnTo>
                    <a:pt x="990" y="788"/>
                  </a:lnTo>
                  <a:lnTo>
                    <a:pt x="992" y="800"/>
                  </a:lnTo>
                  <a:lnTo>
                    <a:pt x="994" y="810"/>
                  </a:lnTo>
                  <a:lnTo>
                    <a:pt x="994" y="820"/>
                  </a:lnTo>
                  <a:lnTo>
                    <a:pt x="992" y="830"/>
                  </a:lnTo>
                  <a:lnTo>
                    <a:pt x="990" y="840"/>
                  </a:lnTo>
                  <a:lnTo>
                    <a:pt x="986" y="848"/>
                  </a:lnTo>
                  <a:lnTo>
                    <a:pt x="982" y="856"/>
                  </a:lnTo>
                  <a:lnTo>
                    <a:pt x="974" y="862"/>
                  </a:lnTo>
                  <a:lnTo>
                    <a:pt x="966" y="868"/>
                  </a:lnTo>
                  <a:lnTo>
                    <a:pt x="958" y="874"/>
                  </a:lnTo>
                  <a:lnTo>
                    <a:pt x="948" y="878"/>
                  </a:lnTo>
                  <a:lnTo>
                    <a:pt x="936" y="880"/>
                  </a:lnTo>
                  <a:lnTo>
                    <a:pt x="924" y="882"/>
                  </a:lnTo>
                  <a:lnTo>
                    <a:pt x="910" y="882"/>
                  </a:lnTo>
                  <a:lnTo>
                    <a:pt x="84" y="8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6" name="Freeform 17"/>
            <p:cNvSpPr>
              <a:spLocks/>
            </p:cNvSpPr>
            <p:nvPr/>
          </p:nvSpPr>
          <p:spPr bwMode="auto">
            <a:xfrm>
              <a:off x="3881438" y="1601788"/>
              <a:ext cx="1120775" cy="984250"/>
            </a:xfrm>
            <a:custGeom>
              <a:avLst/>
              <a:gdLst>
                <a:gd name="T0" fmla="*/ 28 w 706"/>
                <a:gd name="T1" fmla="*/ 620 h 620"/>
                <a:gd name="T2" fmla="*/ 28 w 706"/>
                <a:gd name="T3" fmla="*/ 620 h 620"/>
                <a:gd name="T4" fmla="*/ 18 w 706"/>
                <a:gd name="T5" fmla="*/ 618 h 620"/>
                <a:gd name="T6" fmla="*/ 12 w 706"/>
                <a:gd name="T7" fmla="*/ 616 h 620"/>
                <a:gd name="T8" fmla="*/ 6 w 706"/>
                <a:gd name="T9" fmla="*/ 612 h 620"/>
                <a:gd name="T10" fmla="*/ 2 w 706"/>
                <a:gd name="T11" fmla="*/ 608 h 620"/>
                <a:gd name="T12" fmla="*/ 0 w 706"/>
                <a:gd name="T13" fmla="*/ 602 h 620"/>
                <a:gd name="T14" fmla="*/ 0 w 706"/>
                <a:gd name="T15" fmla="*/ 596 h 620"/>
                <a:gd name="T16" fmla="*/ 2 w 706"/>
                <a:gd name="T17" fmla="*/ 588 h 620"/>
                <a:gd name="T18" fmla="*/ 4 w 706"/>
                <a:gd name="T19" fmla="*/ 580 h 620"/>
                <a:gd name="T20" fmla="*/ 330 w 706"/>
                <a:gd name="T21" fmla="*/ 16 h 620"/>
                <a:gd name="T22" fmla="*/ 330 w 706"/>
                <a:gd name="T23" fmla="*/ 16 h 620"/>
                <a:gd name="T24" fmla="*/ 336 w 706"/>
                <a:gd name="T25" fmla="*/ 10 h 620"/>
                <a:gd name="T26" fmla="*/ 340 w 706"/>
                <a:gd name="T27" fmla="*/ 4 h 620"/>
                <a:gd name="T28" fmla="*/ 346 w 706"/>
                <a:gd name="T29" fmla="*/ 2 h 620"/>
                <a:gd name="T30" fmla="*/ 352 w 706"/>
                <a:gd name="T31" fmla="*/ 0 h 620"/>
                <a:gd name="T32" fmla="*/ 358 w 706"/>
                <a:gd name="T33" fmla="*/ 2 h 620"/>
                <a:gd name="T34" fmla="*/ 364 w 706"/>
                <a:gd name="T35" fmla="*/ 4 h 620"/>
                <a:gd name="T36" fmla="*/ 370 w 706"/>
                <a:gd name="T37" fmla="*/ 10 h 620"/>
                <a:gd name="T38" fmla="*/ 376 w 706"/>
                <a:gd name="T39" fmla="*/ 16 h 620"/>
                <a:gd name="T40" fmla="*/ 700 w 706"/>
                <a:gd name="T41" fmla="*/ 580 h 620"/>
                <a:gd name="T42" fmla="*/ 700 w 706"/>
                <a:gd name="T43" fmla="*/ 580 h 620"/>
                <a:gd name="T44" fmla="*/ 704 w 706"/>
                <a:gd name="T45" fmla="*/ 588 h 620"/>
                <a:gd name="T46" fmla="*/ 706 w 706"/>
                <a:gd name="T47" fmla="*/ 596 h 620"/>
                <a:gd name="T48" fmla="*/ 706 w 706"/>
                <a:gd name="T49" fmla="*/ 602 h 620"/>
                <a:gd name="T50" fmla="*/ 704 w 706"/>
                <a:gd name="T51" fmla="*/ 608 h 620"/>
                <a:gd name="T52" fmla="*/ 700 w 706"/>
                <a:gd name="T53" fmla="*/ 612 h 620"/>
                <a:gd name="T54" fmla="*/ 694 w 706"/>
                <a:gd name="T55" fmla="*/ 616 h 620"/>
                <a:gd name="T56" fmla="*/ 686 w 706"/>
                <a:gd name="T57" fmla="*/ 618 h 620"/>
                <a:gd name="T58" fmla="*/ 678 w 706"/>
                <a:gd name="T59" fmla="*/ 620 h 620"/>
                <a:gd name="T60" fmla="*/ 28 w 706"/>
                <a:gd name="T61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6" h="620">
                  <a:moveTo>
                    <a:pt x="28" y="620"/>
                  </a:moveTo>
                  <a:lnTo>
                    <a:pt x="28" y="620"/>
                  </a:lnTo>
                  <a:lnTo>
                    <a:pt x="18" y="618"/>
                  </a:lnTo>
                  <a:lnTo>
                    <a:pt x="12" y="616"/>
                  </a:lnTo>
                  <a:lnTo>
                    <a:pt x="6" y="612"/>
                  </a:lnTo>
                  <a:lnTo>
                    <a:pt x="2" y="608"/>
                  </a:lnTo>
                  <a:lnTo>
                    <a:pt x="0" y="602"/>
                  </a:lnTo>
                  <a:lnTo>
                    <a:pt x="0" y="596"/>
                  </a:lnTo>
                  <a:lnTo>
                    <a:pt x="2" y="588"/>
                  </a:lnTo>
                  <a:lnTo>
                    <a:pt x="4" y="580"/>
                  </a:lnTo>
                  <a:lnTo>
                    <a:pt x="330" y="16"/>
                  </a:lnTo>
                  <a:lnTo>
                    <a:pt x="330" y="16"/>
                  </a:lnTo>
                  <a:lnTo>
                    <a:pt x="336" y="10"/>
                  </a:lnTo>
                  <a:lnTo>
                    <a:pt x="340" y="4"/>
                  </a:lnTo>
                  <a:lnTo>
                    <a:pt x="346" y="2"/>
                  </a:lnTo>
                  <a:lnTo>
                    <a:pt x="352" y="0"/>
                  </a:lnTo>
                  <a:lnTo>
                    <a:pt x="358" y="2"/>
                  </a:lnTo>
                  <a:lnTo>
                    <a:pt x="364" y="4"/>
                  </a:lnTo>
                  <a:lnTo>
                    <a:pt x="370" y="10"/>
                  </a:lnTo>
                  <a:lnTo>
                    <a:pt x="376" y="16"/>
                  </a:lnTo>
                  <a:lnTo>
                    <a:pt x="700" y="580"/>
                  </a:lnTo>
                  <a:lnTo>
                    <a:pt x="700" y="580"/>
                  </a:lnTo>
                  <a:lnTo>
                    <a:pt x="704" y="588"/>
                  </a:lnTo>
                  <a:lnTo>
                    <a:pt x="706" y="596"/>
                  </a:lnTo>
                  <a:lnTo>
                    <a:pt x="706" y="602"/>
                  </a:lnTo>
                  <a:lnTo>
                    <a:pt x="704" y="608"/>
                  </a:lnTo>
                  <a:lnTo>
                    <a:pt x="700" y="612"/>
                  </a:lnTo>
                  <a:lnTo>
                    <a:pt x="694" y="616"/>
                  </a:lnTo>
                  <a:lnTo>
                    <a:pt x="686" y="618"/>
                  </a:lnTo>
                  <a:lnTo>
                    <a:pt x="678" y="620"/>
                  </a:lnTo>
                  <a:lnTo>
                    <a:pt x="28" y="62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38" name="グループ化 437"/>
          <p:cNvGrpSpPr/>
          <p:nvPr/>
        </p:nvGrpSpPr>
        <p:grpSpPr>
          <a:xfrm>
            <a:off x="4179280" y="4772748"/>
            <a:ext cx="1581442" cy="1461084"/>
            <a:chOff x="1667635" y="4352925"/>
            <a:chExt cx="1793875" cy="1657350"/>
          </a:xfrm>
        </p:grpSpPr>
        <p:sp>
          <p:nvSpPr>
            <p:cNvPr id="442" name="Freeform 26"/>
            <p:cNvSpPr>
              <a:spLocks noEditPoints="1"/>
            </p:cNvSpPr>
            <p:nvPr/>
          </p:nvSpPr>
          <p:spPr bwMode="auto">
            <a:xfrm>
              <a:off x="1667635" y="4352925"/>
              <a:ext cx="1793875" cy="1657350"/>
            </a:xfrm>
            <a:custGeom>
              <a:avLst/>
              <a:gdLst>
                <a:gd name="T0" fmla="*/ 212 w 1130"/>
                <a:gd name="T1" fmla="*/ 1044 h 1044"/>
                <a:gd name="T2" fmla="*/ 178 w 1130"/>
                <a:gd name="T3" fmla="*/ 1040 h 1044"/>
                <a:gd name="T4" fmla="*/ 160 w 1130"/>
                <a:gd name="T5" fmla="*/ 1034 h 1044"/>
                <a:gd name="T6" fmla="*/ 124 w 1130"/>
                <a:gd name="T7" fmla="*/ 1022 h 1044"/>
                <a:gd name="T8" fmla="*/ 92 w 1130"/>
                <a:gd name="T9" fmla="*/ 1002 h 1044"/>
                <a:gd name="T10" fmla="*/ 64 w 1130"/>
                <a:gd name="T11" fmla="*/ 978 h 1044"/>
                <a:gd name="T12" fmla="*/ 40 w 1130"/>
                <a:gd name="T13" fmla="*/ 948 h 1044"/>
                <a:gd name="T14" fmla="*/ 20 w 1130"/>
                <a:gd name="T15" fmla="*/ 916 h 1044"/>
                <a:gd name="T16" fmla="*/ 8 w 1130"/>
                <a:gd name="T17" fmla="*/ 880 h 1044"/>
                <a:gd name="T18" fmla="*/ 0 w 1130"/>
                <a:gd name="T19" fmla="*/ 842 h 1044"/>
                <a:gd name="T20" fmla="*/ 0 w 1130"/>
                <a:gd name="T21" fmla="*/ 822 h 1044"/>
                <a:gd name="T22" fmla="*/ 2 w 1130"/>
                <a:gd name="T23" fmla="*/ 788 h 1044"/>
                <a:gd name="T24" fmla="*/ 10 w 1130"/>
                <a:gd name="T25" fmla="*/ 756 h 1044"/>
                <a:gd name="T26" fmla="*/ 22 w 1130"/>
                <a:gd name="T27" fmla="*/ 724 h 1044"/>
                <a:gd name="T28" fmla="*/ 40 w 1130"/>
                <a:gd name="T29" fmla="*/ 696 h 1044"/>
                <a:gd name="T30" fmla="*/ 378 w 1130"/>
                <a:gd name="T31" fmla="*/ 110 h 1044"/>
                <a:gd name="T32" fmla="*/ 384 w 1130"/>
                <a:gd name="T33" fmla="*/ 100 h 1044"/>
                <a:gd name="T34" fmla="*/ 418 w 1130"/>
                <a:gd name="T35" fmla="*/ 58 h 1044"/>
                <a:gd name="T36" fmla="*/ 460 w 1130"/>
                <a:gd name="T37" fmla="*/ 26 h 1044"/>
                <a:gd name="T38" fmla="*/ 508 w 1130"/>
                <a:gd name="T39" fmla="*/ 6 h 1044"/>
                <a:gd name="T40" fmla="*/ 562 w 1130"/>
                <a:gd name="T41" fmla="*/ 0 h 1044"/>
                <a:gd name="T42" fmla="*/ 590 w 1130"/>
                <a:gd name="T43" fmla="*/ 2 h 1044"/>
                <a:gd name="T44" fmla="*/ 646 w 1130"/>
                <a:gd name="T45" fmla="*/ 16 h 1044"/>
                <a:gd name="T46" fmla="*/ 694 w 1130"/>
                <a:gd name="T47" fmla="*/ 46 h 1044"/>
                <a:gd name="T48" fmla="*/ 732 w 1130"/>
                <a:gd name="T49" fmla="*/ 88 h 1044"/>
                <a:gd name="T50" fmla="*/ 1096 w 1130"/>
                <a:gd name="T51" fmla="*/ 710 h 1044"/>
                <a:gd name="T52" fmla="*/ 1110 w 1130"/>
                <a:gd name="T53" fmla="*/ 738 h 1044"/>
                <a:gd name="T54" fmla="*/ 1128 w 1130"/>
                <a:gd name="T55" fmla="*/ 796 h 1044"/>
                <a:gd name="T56" fmla="*/ 1130 w 1130"/>
                <a:gd name="T57" fmla="*/ 826 h 1044"/>
                <a:gd name="T58" fmla="*/ 1126 w 1130"/>
                <a:gd name="T59" fmla="*/ 866 h 1044"/>
                <a:gd name="T60" fmla="*/ 1116 w 1130"/>
                <a:gd name="T61" fmla="*/ 904 h 1044"/>
                <a:gd name="T62" fmla="*/ 1098 w 1130"/>
                <a:gd name="T63" fmla="*/ 938 h 1044"/>
                <a:gd name="T64" fmla="*/ 1076 w 1130"/>
                <a:gd name="T65" fmla="*/ 968 h 1044"/>
                <a:gd name="T66" fmla="*/ 1050 w 1130"/>
                <a:gd name="T67" fmla="*/ 994 h 1044"/>
                <a:gd name="T68" fmla="*/ 1018 w 1130"/>
                <a:gd name="T69" fmla="*/ 1014 h 1044"/>
                <a:gd name="T70" fmla="*/ 984 w 1130"/>
                <a:gd name="T71" fmla="*/ 1030 h 1044"/>
                <a:gd name="T72" fmla="*/ 946 w 1130"/>
                <a:gd name="T73" fmla="*/ 1038 h 1044"/>
                <a:gd name="T74" fmla="*/ 934 w 1130"/>
                <a:gd name="T75" fmla="*/ 1040 h 1044"/>
                <a:gd name="T76" fmla="*/ 212 w 1130"/>
                <a:gd name="T77" fmla="*/ 1044 h 1044"/>
                <a:gd name="T78" fmla="*/ 212 w 1130"/>
                <a:gd name="T79" fmla="*/ 1044 h 1044"/>
                <a:gd name="T80" fmla="*/ 562 w 1130"/>
                <a:gd name="T81" fmla="*/ 270 h 1044"/>
                <a:gd name="T82" fmla="*/ 870 w 1130"/>
                <a:gd name="T83" fmla="*/ 802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0" h="1044">
                  <a:moveTo>
                    <a:pt x="212" y="1044"/>
                  </a:moveTo>
                  <a:lnTo>
                    <a:pt x="212" y="1044"/>
                  </a:lnTo>
                  <a:lnTo>
                    <a:pt x="194" y="1042"/>
                  </a:lnTo>
                  <a:lnTo>
                    <a:pt x="178" y="1040"/>
                  </a:lnTo>
                  <a:lnTo>
                    <a:pt x="178" y="1040"/>
                  </a:lnTo>
                  <a:lnTo>
                    <a:pt x="160" y="1034"/>
                  </a:lnTo>
                  <a:lnTo>
                    <a:pt x="142" y="1028"/>
                  </a:lnTo>
                  <a:lnTo>
                    <a:pt x="124" y="1022"/>
                  </a:lnTo>
                  <a:lnTo>
                    <a:pt x="108" y="1012"/>
                  </a:lnTo>
                  <a:lnTo>
                    <a:pt x="92" y="1002"/>
                  </a:lnTo>
                  <a:lnTo>
                    <a:pt x="78" y="990"/>
                  </a:lnTo>
                  <a:lnTo>
                    <a:pt x="64" y="978"/>
                  </a:lnTo>
                  <a:lnTo>
                    <a:pt x="50" y="964"/>
                  </a:lnTo>
                  <a:lnTo>
                    <a:pt x="40" y="948"/>
                  </a:lnTo>
                  <a:lnTo>
                    <a:pt x="30" y="932"/>
                  </a:lnTo>
                  <a:lnTo>
                    <a:pt x="20" y="916"/>
                  </a:lnTo>
                  <a:lnTo>
                    <a:pt x="14" y="898"/>
                  </a:lnTo>
                  <a:lnTo>
                    <a:pt x="8" y="880"/>
                  </a:lnTo>
                  <a:lnTo>
                    <a:pt x="4" y="862"/>
                  </a:lnTo>
                  <a:lnTo>
                    <a:pt x="0" y="842"/>
                  </a:lnTo>
                  <a:lnTo>
                    <a:pt x="0" y="822"/>
                  </a:lnTo>
                  <a:lnTo>
                    <a:pt x="0" y="822"/>
                  </a:lnTo>
                  <a:lnTo>
                    <a:pt x="0" y="806"/>
                  </a:lnTo>
                  <a:lnTo>
                    <a:pt x="2" y="788"/>
                  </a:lnTo>
                  <a:lnTo>
                    <a:pt x="6" y="772"/>
                  </a:lnTo>
                  <a:lnTo>
                    <a:pt x="10" y="756"/>
                  </a:lnTo>
                  <a:lnTo>
                    <a:pt x="16" y="740"/>
                  </a:lnTo>
                  <a:lnTo>
                    <a:pt x="22" y="724"/>
                  </a:lnTo>
                  <a:lnTo>
                    <a:pt x="30" y="710"/>
                  </a:lnTo>
                  <a:lnTo>
                    <a:pt x="40" y="696"/>
                  </a:lnTo>
                  <a:lnTo>
                    <a:pt x="378" y="110"/>
                  </a:lnTo>
                  <a:lnTo>
                    <a:pt x="378" y="110"/>
                  </a:lnTo>
                  <a:lnTo>
                    <a:pt x="384" y="100"/>
                  </a:lnTo>
                  <a:lnTo>
                    <a:pt x="384" y="100"/>
                  </a:lnTo>
                  <a:lnTo>
                    <a:pt x="400" y="78"/>
                  </a:lnTo>
                  <a:lnTo>
                    <a:pt x="418" y="58"/>
                  </a:lnTo>
                  <a:lnTo>
                    <a:pt x="438" y="40"/>
                  </a:lnTo>
                  <a:lnTo>
                    <a:pt x="460" y="26"/>
                  </a:lnTo>
                  <a:lnTo>
                    <a:pt x="484" y="14"/>
                  </a:lnTo>
                  <a:lnTo>
                    <a:pt x="508" y="6"/>
                  </a:lnTo>
                  <a:lnTo>
                    <a:pt x="536" y="2"/>
                  </a:lnTo>
                  <a:lnTo>
                    <a:pt x="562" y="0"/>
                  </a:lnTo>
                  <a:lnTo>
                    <a:pt x="562" y="0"/>
                  </a:lnTo>
                  <a:lnTo>
                    <a:pt x="590" y="2"/>
                  </a:lnTo>
                  <a:lnTo>
                    <a:pt x="618" y="8"/>
                  </a:lnTo>
                  <a:lnTo>
                    <a:pt x="646" y="16"/>
                  </a:lnTo>
                  <a:lnTo>
                    <a:pt x="670" y="30"/>
                  </a:lnTo>
                  <a:lnTo>
                    <a:pt x="694" y="46"/>
                  </a:lnTo>
                  <a:lnTo>
                    <a:pt x="714" y="66"/>
                  </a:lnTo>
                  <a:lnTo>
                    <a:pt x="732" y="88"/>
                  </a:lnTo>
                  <a:lnTo>
                    <a:pt x="748" y="112"/>
                  </a:lnTo>
                  <a:lnTo>
                    <a:pt x="1096" y="710"/>
                  </a:lnTo>
                  <a:lnTo>
                    <a:pt x="1096" y="710"/>
                  </a:lnTo>
                  <a:lnTo>
                    <a:pt x="1110" y="738"/>
                  </a:lnTo>
                  <a:lnTo>
                    <a:pt x="1120" y="766"/>
                  </a:lnTo>
                  <a:lnTo>
                    <a:pt x="1128" y="796"/>
                  </a:lnTo>
                  <a:lnTo>
                    <a:pt x="1130" y="826"/>
                  </a:lnTo>
                  <a:lnTo>
                    <a:pt x="1130" y="826"/>
                  </a:lnTo>
                  <a:lnTo>
                    <a:pt x="1128" y="846"/>
                  </a:lnTo>
                  <a:lnTo>
                    <a:pt x="1126" y="866"/>
                  </a:lnTo>
                  <a:lnTo>
                    <a:pt x="1122" y="884"/>
                  </a:lnTo>
                  <a:lnTo>
                    <a:pt x="1116" y="904"/>
                  </a:lnTo>
                  <a:lnTo>
                    <a:pt x="1108" y="920"/>
                  </a:lnTo>
                  <a:lnTo>
                    <a:pt x="1098" y="938"/>
                  </a:lnTo>
                  <a:lnTo>
                    <a:pt x="1088" y="952"/>
                  </a:lnTo>
                  <a:lnTo>
                    <a:pt x="1076" y="968"/>
                  </a:lnTo>
                  <a:lnTo>
                    <a:pt x="1064" y="982"/>
                  </a:lnTo>
                  <a:lnTo>
                    <a:pt x="1050" y="994"/>
                  </a:lnTo>
                  <a:lnTo>
                    <a:pt x="1034" y="1004"/>
                  </a:lnTo>
                  <a:lnTo>
                    <a:pt x="1018" y="1014"/>
                  </a:lnTo>
                  <a:lnTo>
                    <a:pt x="1002" y="1022"/>
                  </a:lnTo>
                  <a:lnTo>
                    <a:pt x="984" y="1030"/>
                  </a:lnTo>
                  <a:lnTo>
                    <a:pt x="966" y="1034"/>
                  </a:lnTo>
                  <a:lnTo>
                    <a:pt x="946" y="1038"/>
                  </a:lnTo>
                  <a:lnTo>
                    <a:pt x="946" y="1038"/>
                  </a:lnTo>
                  <a:lnTo>
                    <a:pt x="934" y="1040"/>
                  </a:lnTo>
                  <a:lnTo>
                    <a:pt x="922" y="1040"/>
                  </a:lnTo>
                  <a:lnTo>
                    <a:pt x="212" y="1044"/>
                  </a:lnTo>
                  <a:lnTo>
                    <a:pt x="212" y="1044"/>
                  </a:lnTo>
                  <a:lnTo>
                    <a:pt x="212" y="1044"/>
                  </a:lnTo>
                  <a:lnTo>
                    <a:pt x="212" y="1044"/>
                  </a:lnTo>
                  <a:close/>
                  <a:moveTo>
                    <a:pt x="562" y="270"/>
                  </a:moveTo>
                  <a:lnTo>
                    <a:pt x="254" y="804"/>
                  </a:lnTo>
                  <a:lnTo>
                    <a:pt x="870" y="802"/>
                  </a:lnTo>
                  <a:lnTo>
                    <a:pt x="562" y="27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3" name="Freeform 27"/>
            <p:cNvSpPr>
              <a:spLocks/>
            </p:cNvSpPr>
            <p:nvPr/>
          </p:nvSpPr>
          <p:spPr bwMode="auto">
            <a:xfrm>
              <a:off x="1858135" y="4543425"/>
              <a:ext cx="1412875" cy="1276350"/>
            </a:xfrm>
            <a:custGeom>
              <a:avLst/>
              <a:gdLst>
                <a:gd name="T0" fmla="*/ 890 w 890"/>
                <a:gd name="T1" fmla="*/ 706 h 804"/>
                <a:gd name="T2" fmla="*/ 890 w 890"/>
                <a:gd name="T3" fmla="*/ 706 h 804"/>
                <a:gd name="T4" fmla="*/ 888 w 890"/>
                <a:gd name="T5" fmla="*/ 692 h 804"/>
                <a:gd name="T6" fmla="*/ 886 w 890"/>
                <a:gd name="T7" fmla="*/ 678 h 804"/>
                <a:gd name="T8" fmla="*/ 880 w 890"/>
                <a:gd name="T9" fmla="*/ 666 h 804"/>
                <a:gd name="T10" fmla="*/ 874 w 890"/>
                <a:gd name="T11" fmla="*/ 654 h 804"/>
                <a:gd name="T12" fmla="*/ 522 w 890"/>
                <a:gd name="T13" fmla="*/ 50 h 804"/>
                <a:gd name="T14" fmla="*/ 522 w 890"/>
                <a:gd name="T15" fmla="*/ 50 h 804"/>
                <a:gd name="T16" fmla="*/ 522 w 890"/>
                <a:gd name="T17" fmla="*/ 50 h 804"/>
                <a:gd name="T18" fmla="*/ 516 w 890"/>
                <a:gd name="T19" fmla="*/ 40 h 804"/>
                <a:gd name="T20" fmla="*/ 508 w 890"/>
                <a:gd name="T21" fmla="*/ 30 h 804"/>
                <a:gd name="T22" fmla="*/ 500 w 890"/>
                <a:gd name="T23" fmla="*/ 20 h 804"/>
                <a:gd name="T24" fmla="*/ 490 w 890"/>
                <a:gd name="T25" fmla="*/ 14 h 804"/>
                <a:gd name="T26" fmla="*/ 480 w 890"/>
                <a:gd name="T27" fmla="*/ 8 h 804"/>
                <a:gd name="T28" fmla="*/ 468 w 890"/>
                <a:gd name="T29" fmla="*/ 2 h 804"/>
                <a:gd name="T30" fmla="*/ 456 w 890"/>
                <a:gd name="T31" fmla="*/ 0 h 804"/>
                <a:gd name="T32" fmla="*/ 442 w 890"/>
                <a:gd name="T33" fmla="*/ 0 h 804"/>
                <a:gd name="T34" fmla="*/ 442 w 890"/>
                <a:gd name="T35" fmla="*/ 0 h 804"/>
                <a:gd name="T36" fmla="*/ 430 w 890"/>
                <a:gd name="T37" fmla="*/ 0 h 804"/>
                <a:gd name="T38" fmla="*/ 418 w 890"/>
                <a:gd name="T39" fmla="*/ 2 h 804"/>
                <a:gd name="T40" fmla="*/ 406 w 890"/>
                <a:gd name="T41" fmla="*/ 8 h 804"/>
                <a:gd name="T42" fmla="*/ 394 w 890"/>
                <a:gd name="T43" fmla="*/ 14 h 804"/>
                <a:gd name="T44" fmla="*/ 384 w 890"/>
                <a:gd name="T45" fmla="*/ 20 h 804"/>
                <a:gd name="T46" fmla="*/ 376 w 890"/>
                <a:gd name="T47" fmla="*/ 30 h 804"/>
                <a:gd name="T48" fmla="*/ 368 w 890"/>
                <a:gd name="T49" fmla="*/ 38 h 804"/>
                <a:gd name="T50" fmla="*/ 362 w 890"/>
                <a:gd name="T51" fmla="*/ 50 h 804"/>
                <a:gd name="T52" fmla="*/ 362 w 890"/>
                <a:gd name="T53" fmla="*/ 50 h 804"/>
                <a:gd name="T54" fmla="*/ 20 w 890"/>
                <a:gd name="T55" fmla="*/ 642 h 804"/>
                <a:gd name="T56" fmla="*/ 20 w 890"/>
                <a:gd name="T57" fmla="*/ 642 h 804"/>
                <a:gd name="T58" fmla="*/ 12 w 890"/>
                <a:gd name="T59" fmla="*/ 654 h 804"/>
                <a:gd name="T60" fmla="*/ 6 w 890"/>
                <a:gd name="T61" fmla="*/ 670 h 804"/>
                <a:gd name="T62" fmla="*/ 2 w 890"/>
                <a:gd name="T63" fmla="*/ 686 h 804"/>
                <a:gd name="T64" fmla="*/ 0 w 890"/>
                <a:gd name="T65" fmla="*/ 702 h 804"/>
                <a:gd name="T66" fmla="*/ 0 w 890"/>
                <a:gd name="T67" fmla="*/ 702 h 804"/>
                <a:gd name="T68" fmla="*/ 2 w 890"/>
                <a:gd name="T69" fmla="*/ 722 h 804"/>
                <a:gd name="T70" fmla="*/ 6 w 890"/>
                <a:gd name="T71" fmla="*/ 740 h 804"/>
                <a:gd name="T72" fmla="*/ 14 w 890"/>
                <a:gd name="T73" fmla="*/ 756 h 804"/>
                <a:gd name="T74" fmla="*/ 26 w 890"/>
                <a:gd name="T75" fmla="*/ 770 h 804"/>
                <a:gd name="T76" fmla="*/ 40 w 890"/>
                <a:gd name="T77" fmla="*/ 782 h 804"/>
                <a:gd name="T78" fmla="*/ 54 w 890"/>
                <a:gd name="T79" fmla="*/ 792 h 804"/>
                <a:gd name="T80" fmla="*/ 72 w 890"/>
                <a:gd name="T81" fmla="*/ 800 h 804"/>
                <a:gd name="T82" fmla="*/ 90 w 890"/>
                <a:gd name="T83" fmla="*/ 802 h 804"/>
                <a:gd name="T84" fmla="*/ 92 w 890"/>
                <a:gd name="T85" fmla="*/ 804 h 804"/>
                <a:gd name="T86" fmla="*/ 800 w 890"/>
                <a:gd name="T87" fmla="*/ 800 h 804"/>
                <a:gd name="T88" fmla="*/ 802 w 890"/>
                <a:gd name="T89" fmla="*/ 800 h 804"/>
                <a:gd name="T90" fmla="*/ 802 w 890"/>
                <a:gd name="T91" fmla="*/ 800 h 804"/>
                <a:gd name="T92" fmla="*/ 820 w 890"/>
                <a:gd name="T93" fmla="*/ 798 h 804"/>
                <a:gd name="T94" fmla="*/ 836 w 890"/>
                <a:gd name="T95" fmla="*/ 792 h 804"/>
                <a:gd name="T96" fmla="*/ 850 w 890"/>
                <a:gd name="T97" fmla="*/ 784 h 804"/>
                <a:gd name="T98" fmla="*/ 864 w 890"/>
                <a:gd name="T99" fmla="*/ 772 h 804"/>
                <a:gd name="T100" fmla="*/ 874 w 890"/>
                <a:gd name="T101" fmla="*/ 758 h 804"/>
                <a:gd name="T102" fmla="*/ 882 w 890"/>
                <a:gd name="T103" fmla="*/ 742 h 804"/>
                <a:gd name="T104" fmla="*/ 888 w 890"/>
                <a:gd name="T105" fmla="*/ 726 h 804"/>
                <a:gd name="T106" fmla="*/ 890 w 890"/>
                <a:gd name="T107" fmla="*/ 706 h 804"/>
                <a:gd name="T108" fmla="*/ 890 w 890"/>
                <a:gd name="T109" fmla="*/ 706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0" h="804">
                  <a:moveTo>
                    <a:pt x="890" y="706"/>
                  </a:moveTo>
                  <a:lnTo>
                    <a:pt x="890" y="706"/>
                  </a:lnTo>
                  <a:lnTo>
                    <a:pt x="888" y="692"/>
                  </a:lnTo>
                  <a:lnTo>
                    <a:pt x="886" y="678"/>
                  </a:lnTo>
                  <a:lnTo>
                    <a:pt x="880" y="666"/>
                  </a:lnTo>
                  <a:lnTo>
                    <a:pt x="874" y="654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16" y="40"/>
                  </a:lnTo>
                  <a:lnTo>
                    <a:pt x="508" y="30"/>
                  </a:lnTo>
                  <a:lnTo>
                    <a:pt x="500" y="20"/>
                  </a:lnTo>
                  <a:lnTo>
                    <a:pt x="490" y="14"/>
                  </a:lnTo>
                  <a:lnTo>
                    <a:pt x="480" y="8"/>
                  </a:lnTo>
                  <a:lnTo>
                    <a:pt x="468" y="2"/>
                  </a:lnTo>
                  <a:lnTo>
                    <a:pt x="456" y="0"/>
                  </a:lnTo>
                  <a:lnTo>
                    <a:pt x="442" y="0"/>
                  </a:lnTo>
                  <a:lnTo>
                    <a:pt x="442" y="0"/>
                  </a:lnTo>
                  <a:lnTo>
                    <a:pt x="430" y="0"/>
                  </a:lnTo>
                  <a:lnTo>
                    <a:pt x="418" y="2"/>
                  </a:lnTo>
                  <a:lnTo>
                    <a:pt x="406" y="8"/>
                  </a:lnTo>
                  <a:lnTo>
                    <a:pt x="394" y="14"/>
                  </a:lnTo>
                  <a:lnTo>
                    <a:pt x="384" y="20"/>
                  </a:lnTo>
                  <a:lnTo>
                    <a:pt x="376" y="30"/>
                  </a:lnTo>
                  <a:lnTo>
                    <a:pt x="368" y="38"/>
                  </a:lnTo>
                  <a:lnTo>
                    <a:pt x="362" y="50"/>
                  </a:lnTo>
                  <a:lnTo>
                    <a:pt x="362" y="50"/>
                  </a:lnTo>
                  <a:lnTo>
                    <a:pt x="20" y="642"/>
                  </a:lnTo>
                  <a:lnTo>
                    <a:pt x="20" y="642"/>
                  </a:lnTo>
                  <a:lnTo>
                    <a:pt x="12" y="654"/>
                  </a:lnTo>
                  <a:lnTo>
                    <a:pt x="6" y="670"/>
                  </a:lnTo>
                  <a:lnTo>
                    <a:pt x="2" y="686"/>
                  </a:lnTo>
                  <a:lnTo>
                    <a:pt x="0" y="702"/>
                  </a:lnTo>
                  <a:lnTo>
                    <a:pt x="0" y="702"/>
                  </a:lnTo>
                  <a:lnTo>
                    <a:pt x="2" y="722"/>
                  </a:lnTo>
                  <a:lnTo>
                    <a:pt x="6" y="740"/>
                  </a:lnTo>
                  <a:lnTo>
                    <a:pt x="14" y="756"/>
                  </a:lnTo>
                  <a:lnTo>
                    <a:pt x="26" y="770"/>
                  </a:lnTo>
                  <a:lnTo>
                    <a:pt x="40" y="782"/>
                  </a:lnTo>
                  <a:lnTo>
                    <a:pt x="54" y="792"/>
                  </a:lnTo>
                  <a:lnTo>
                    <a:pt x="72" y="800"/>
                  </a:lnTo>
                  <a:lnTo>
                    <a:pt x="90" y="802"/>
                  </a:lnTo>
                  <a:lnTo>
                    <a:pt x="92" y="804"/>
                  </a:lnTo>
                  <a:lnTo>
                    <a:pt x="800" y="800"/>
                  </a:lnTo>
                  <a:lnTo>
                    <a:pt x="802" y="800"/>
                  </a:lnTo>
                  <a:lnTo>
                    <a:pt x="802" y="800"/>
                  </a:lnTo>
                  <a:lnTo>
                    <a:pt x="820" y="798"/>
                  </a:lnTo>
                  <a:lnTo>
                    <a:pt x="836" y="792"/>
                  </a:lnTo>
                  <a:lnTo>
                    <a:pt x="850" y="784"/>
                  </a:lnTo>
                  <a:lnTo>
                    <a:pt x="864" y="772"/>
                  </a:lnTo>
                  <a:lnTo>
                    <a:pt x="874" y="758"/>
                  </a:lnTo>
                  <a:lnTo>
                    <a:pt x="882" y="742"/>
                  </a:lnTo>
                  <a:lnTo>
                    <a:pt x="888" y="726"/>
                  </a:lnTo>
                  <a:lnTo>
                    <a:pt x="890" y="706"/>
                  </a:lnTo>
                  <a:lnTo>
                    <a:pt x="890" y="70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6045691" y="929212"/>
            <a:ext cx="1612900" cy="1425575"/>
            <a:chOff x="1560513" y="1328738"/>
            <a:chExt cx="1612900" cy="1425575"/>
          </a:xfrm>
        </p:grpSpPr>
        <p:sp>
          <p:nvSpPr>
            <p:cNvPr id="449" name="Freeform 15"/>
            <p:cNvSpPr>
              <a:spLocks/>
            </p:cNvSpPr>
            <p:nvPr/>
          </p:nvSpPr>
          <p:spPr bwMode="auto">
            <a:xfrm>
              <a:off x="1560513" y="1328738"/>
              <a:ext cx="1612900" cy="1425575"/>
            </a:xfrm>
            <a:custGeom>
              <a:avLst/>
              <a:gdLst>
                <a:gd name="T0" fmla="*/ 70 w 1016"/>
                <a:gd name="T1" fmla="*/ 898 h 898"/>
                <a:gd name="T2" fmla="*/ 70 w 1016"/>
                <a:gd name="T3" fmla="*/ 898 h 898"/>
                <a:gd name="T4" fmla="*/ 48 w 1016"/>
                <a:gd name="T5" fmla="*/ 896 h 898"/>
                <a:gd name="T6" fmla="*/ 30 w 1016"/>
                <a:gd name="T7" fmla="*/ 892 h 898"/>
                <a:gd name="T8" fmla="*/ 22 w 1016"/>
                <a:gd name="T9" fmla="*/ 886 h 898"/>
                <a:gd name="T10" fmla="*/ 16 w 1016"/>
                <a:gd name="T11" fmla="*/ 882 h 898"/>
                <a:gd name="T12" fmla="*/ 10 w 1016"/>
                <a:gd name="T13" fmla="*/ 876 h 898"/>
                <a:gd name="T14" fmla="*/ 6 w 1016"/>
                <a:gd name="T15" fmla="*/ 870 h 898"/>
                <a:gd name="T16" fmla="*/ 2 w 1016"/>
                <a:gd name="T17" fmla="*/ 862 h 898"/>
                <a:gd name="T18" fmla="*/ 0 w 1016"/>
                <a:gd name="T19" fmla="*/ 856 h 898"/>
                <a:gd name="T20" fmla="*/ 0 w 1016"/>
                <a:gd name="T21" fmla="*/ 848 h 898"/>
                <a:gd name="T22" fmla="*/ 0 w 1016"/>
                <a:gd name="T23" fmla="*/ 838 h 898"/>
                <a:gd name="T24" fmla="*/ 4 w 1016"/>
                <a:gd name="T25" fmla="*/ 820 h 898"/>
                <a:gd name="T26" fmla="*/ 12 w 1016"/>
                <a:gd name="T27" fmla="*/ 800 h 898"/>
                <a:gd name="T28" fmla="*/ 452 w 1016"/>
                <a:gd name="T29" fmla="*/ 40 h 898"/>
                <a:gd name="T30" fmla="*/ 452 w 1016"/>
                <a:gd name="T31" fmla="*/ 40 h 898"/>
                <a:gd name="T32" fmla="*/ 464 w 1016"/>
                <a:gd name="T33" fmla="*/ 22 h 898"/>
                <a:gd name="T34" fmla="*/ 478 w 1016"/>
                <a:gd name="T35" fmla="*/ 10 h 898"/>
                <a:gd name="T36" fmla="*/ 486 w 1016"/>
                <a:gd name="T37" fmla="*/ 6 h 898"/>
                <a:gd name="T38" fmla="*/ 492 w 1016"/>
                <a:gd name="T39" fmla="*/ 2 h 898"/>
                <a:gd name="T40" fmla="*/ 500 w 1016"/>
                <a:gd name="T41" fmla="*/ 0 h 898"/>
                <a:gd name="T42" fmla="*/ 508 w 1016"/>
                <a:gd name="T43" fmla="*/ 0 h 898"/>
                <a:gd name="T44" fmla="*/ 516 w 1016"/>
                <a:gd name="T45" fmla="*/ 0 h 898"/>
                <a:gd name="T46" fmla="*/ 524 w 1016"/>
                <a:gd name="T47" fmla="*/ 2 h 898"/>
                <a:gd name="T48" fmla="*/ 530 w 1016"/>
                <a:gd name="T49" fmla="*/ 6 h 898"/>
                <a:gd name="T50" fmla="*/ 538 w 1016"/>
                <a:gd name="T51" fmla="*/ 10 h 898"/>
                <a:gd name="T52" fmla="*/ 552 w 1016"/>
                <a:gd name="T53" fmla="*/ 22 h 898"/>
                <a:gd name="T54" fmla="*/ 564 w 1016"/>
                <a:gd name="T55" fmla="*/ 40 h 898"/>
                <a:gd name="T56" fmla="*/ 1004 w 1016"/>
                <a:gd name="T57" fmla="*/ 800 h 898"/>
                <a:gd name="T58" fmla="*/ 1004 w 1016"/>
                <a:gd name="T59" fmla="*/ 800 h 898"/>
                <a:gd name="T60" fmla="*/ 1012 w 1016"/>
                <a:gd name="T61" fmla="*/ 820 h 898"/>
                <a:gd name="T62" fmla="*/ 1016 w 1016"/>
                <a:gd name="T63" fmla="*/ 838 h 898"/>
                <a:gd name="T64" fmla="*/ 1016 w 1016"/>
                <a:gd name="T65" fmla="*/ 848 h 898"/>
                <a:gd name="T66" fmla="*/ 1016 w 1016"/>
                <a:gd name="T67" fmla="*/ 856 h 898"/>
                <a:gd name="T68" fmla="*/ 1014 w 1016"/>
                <a:gd name="T69" fmla="*/ 862 h 898"/>
                <a:gd name="T70" fmla="*/ 1010 w 1016"/>
                <a:gd name="T71" fmla="*/ 870 h 898"/>
                <a:gd name="T72" fmla="*/ 1006 w 1016"/>
                <a:gd name="T73" fmla="*/ 876 h 898"/>
                <a:gd name="T74" fmla="*/ 1000 w 1016"/>
                <a:gd name="T75" fmla="*/ 882 h 898"/>
                <a:gd name="T76" fmla="*/ 994 w 1016"/>
                <a:gd name="T77" fmla="*/ 886 h 898"/>
                <a:gd name="T78" fmla="*/ 986 w 1016"/>
                <a:gd name="T79" fmla="*/ 892 h 898"/>
                <a:gd name="T80" fmla="*/ 968 w 1016"/>
                <a:gd name="T81" fmla="*/ 896 h 898"/>
                <a:gd name="T82" fmla="*/ 946 w 1016"/>
                <a:gd name="T83" fmla="*/ 898 h 898"/>
                <a:gd name="T84" fmla="*/ 70 w 1016"/>
                <a:gd name="T85" fmla="*/ 898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6" h="898">
                  <a:moveTo>
                    <a:pt x="70" y="898"/>
                  </a:moveTo>
                  <a:lnTo>
                    <a:pt x="70" y="898"/>
                  </a:lnTo>
                  <a:lnTo>
                    <a:pt x="48" y="896"/>
                  </a:lnTo>
                  <a:lnTo>
                    <a:pt x="30" y="892"/>
                  </a:lnTo>
                  <a:lnTo>
                    <a:pt x="22" y="886"/>
                  </a:lnTo>
                  <a:lnTo>
                    <a:pt x="16" y="882"/>
                  </a:lnTo>
                  <a:lnTo>
                    <a:pt x="10" y="876"/>
                  </a:lnTo>
                  <a:lnTo>
                    <a:pt x="6" y="870"/>
                  </a:lnTo>
                  <a:lnTo>
                    <a:pt x="2" y="862"/>
                  </a:lnTo>
                  <a:lnTo>
                    <a:pt x="0" y="856"/>
                  </a:lnTo>
                  <a:lnTo>
                    <a:pt x="0" y="848"/>
                  </a:lnTo>
                  <a:lnTo>
                    <a:pt x="0" y="838"/>
                  </a:lnTo>
                  <a:lnTo>
                    <a:pt x="4" y="820"/>
                  </a:lnTo>
                  <a:lnTo>
                    <a:pt x="12" y="800"/>
                  </a:lnTo>
                  <a:lnTo>
                    <a:pt x="452" y="40"/>
                  </a:lnTo>
                  <a:lnTo>
                    <a:pt x="452" y="40"/>
                  </a:lnTo>
                  <a:lnTo>
                    <a:pt x="464" y="22"/>
                  </a:lnTo>
                  <a:lnTo>
                    <a:pt x="478" y="10"/>
                  </a:lnTo>
                  <a:lnTo>
                    <a:pt x="486" y="6"/>
                  </a:lnTo>
                  <a:lnTo>
                    <a:pt x="492" y="2"/>
                  </a:lnTo>
                  <a:lnTo>
                    <a:pt x="500" y="0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4" y="2"/>
                  </a:lnTo>
                  <a:lnTo>
                    <a:pt x="530" y="6"/>
                  </a:lnTo>
                  <a:lnTo>
                    <a:pt x="538" y="10"/>
                  </a:lnTo>
                  <a:lnTo>
                    <a:pt x="552" y="22"/>
                  </a:lnTo>
                  <a:lnTo>
                    <a:pt x="564" y="40"/>
                  </a:lnTo>
                  <a:lnTo>
                    <a:pt x="1004" y="800"/>
                  </a:lnTo>
                  <a:lnTo>
                    <a:pt x="1004" y="800"/>
                  </a:lnTo>
                  <a:lnTo>
                    <a:pt x="1012" y="820"/>
                  </a:lnTo>
                  <a:lnTo>
                    <a:pt x="1016" y="838"/>
                  </a:lnTo>
                  <a:lnTo>
                    <a:pt x="1016" y="848"/>
                  </a:lnTo>
                  <a:lnTo>
                    <a:pt x="1016" y="856"/>
                  </a:lnTo>
                  <a:lnTo>
                    <a:pt x="1014" y="862"/>
                  </a:lnTo>
                  <a:lnTo>
                    <a:pt x="1010" y="870"/>
                  </a:lnTo>
                  <a:lnTo>
                    <a:pt x="1006" y="876"/>
                  </a:lnTo>
                  <a:lnTo>
                    <a:pt x="1000" y="882"/>
                  </a:lnTo>
                  <a:lnTo>
                    <a:pt x="994" y="886"/>
                  </a:lnTo>
                  <a:lnTo>
                    <a:pt x="986" y="892"/>
                  </a:lnTo>
                  <a:lnTo>
                    <a:pt x="968" y="896"/>
                  </a:lnTo>
                  <a:lnTo>
                    <a:pt x="946" y="898"/>
                  </a:lnTo>
                  <a:lnTo>
                    <a:pt x="70" y="89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0" name="Freeform 16"/>
            <p:cNvSpPr>
              <a:spLocks/>
            </p:cNvSpPr>
            <p:nvPr/>
          </p:nvSpPr>
          <p:spPr bwMode="auto">
            <a:xfrm>
              <a:off x="1630363" y="1395413"/>
              <a:ext cx="1473200" cy="1301750"/>
            </a:xfrm>
            <a:custGeom>
              <a:avLst/>
              <a:gdLst>
                <a:gd name="T0" fmla="*/ 28 w 928"/>
                <a:gd name="T1" fmla="*/ 820 h 820"/>
                <a:gd name="T2" fmla="*/ 28 w 928"/>
                <a:gd name="T3" fmla="*/ 820 h 820"/>
                <a:gd name="T4" fmla="*/ 20 w 928"/>
                <a:gd name="T5" fmla="*/ 820 h 820"/>
                <a:gd name="T6" fmla="*/ 12 w 928"/>
                <a:gd name="T7" fmla="*/ 818 h 820"/>
                <a:gd name="T8" fmla="*/ 6 w 928"/>
                <a:gd name="T9" fmla="*/ 814 h 820"/>
                <a:gd name="T10" fmla="*/ 2 w 928"/>
                <a:gd name="T11" fmla="*/ 810 h 820"/>
                <a:gd name="T12" fmla="*/ 0 w 928"/>
                <a:gd name="T13" fmla="*/ 804 h 820"/>
                <a:gd name="T14" fmla="*/ 0 w 928"/>
                <a:gd name="T15" fmla="*/ 796 h 820"/>
                <a:gd name="T16" fmla="*/ 2 w 928"/>
                <a:gd name="T17" fmla="*/ 790 h 820"/>
                <a:gd name="T18" fmla="*/ 4 w 928"/>
                <a:gd name="T19" fmla="*/ 782 h 820"/>
                <a:gd name="T20" fmla="*/ 442 w 928"/>
                <a:gd name="T21" fmla="*/ 16 h 820"/>
                <a:gd name="T22" fmla="*/ 442 w 928"/>
                <a:gd name="T23" fmla="*/ 16 h 820"/>
                <a:gd name="T24" fmla="*/ 446 w 928"/>
                <a:gd name="T25" fmla="*/ 8 h 820"/>
                <a:gd name="T26" fmla="*/ 452 w 928"/>
                <a:gd name="T27" fmla="*/ 4 h 820"/>
                <a:gd name="T28" fmla="*/ 458 w 928"/>
                <a:gd name="T29" fmla="*/ 0 h 820"/>
                <a:gd name="T30" fmla="*/ 464 w 928"/>
                <a:gd name="T31" fmla="*/ 0 h 820"/>
                <a:gd name="T32" fmla="*/ 470 w 928"/>
                <a:gd name="T33" fmla="*/ 0 h 820"/>
                <a:gd name="T34" fmla="*/ 476 w 928"/>
                <a:gd name="T35" fmla="*/ 4 h 820"/>
                <a:gd name="T36" fmla="*/ 482 w 928"/>
                <a:gd name="T37" fmla="*/ 8 h 820"/>
                <a:gd name="T38" fmla="*/ 486 w 928"/>
                <a:gd name="T39" fmla="*/ 16 h 820"/>
                <a:gd name="T40" fmla="*/ 924 w 928"/>
                <a:gd name="T41" fmla="*/ 782 h 820"/>
                <a:gd name="T42" fmla="*/ 924 w 928"/>
                <a:gd name="T43" fmla="*/ 782 h 820"/>
                <a:gd name="T44" fmla="*/ 926 w 928"/>
                <a:gd name="T45" fmla="*/ 790 h 820"/>
                <a:gd name="T46" fmla="*/ 928 w 928"/>
                <a:gd name="T47" fmla="*/ 796 h 820"/>
                <a:gd name="T48" fmla="*/ 928 w 928"/>
                <a:gd name="T49" fmla="*/ 804 h 820"/>
                <a:gd name="T50" fmla="*/ 926 w 928"/>
                <a:gd name="T51" fmla="*/ 810 h 820"/>
                <a:gd name="T52" fmla="*/ 922 w 928"/>
                <a:gd name="T53" fmla="*/ 814 h 820"/>
                <a:gd name="T54" fmla="*/ 916 w 928"/>
                <a:gd name="T55" fmla="*/ 818 h 820"/>
                <a:gd name="T56" fmla="*/ 908 w 928"/>
                <a:gd name="T57" fmla="*/ 820 h 820"/>
                <a:gd name="T58" fmla="*/ 900 w 928"/>
                <a:gd name="T59" fmla="*/ 820 h 820"/>
                <a:gd name="T60" fmla="*/ 28 w 928"/>
                <a:gd name="T61" fmla="*/ 82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8" h="820">
                  <a:moveTo>
                    <a:pt x="28" y="820"/>
                  </a:moveTo>
                  <a:lnTo>
                    <a:pt x="28" y="820"/>
                  </a:lnTo>
                  <a:lnTo>
                    <a:pt x="20" y="820"/>
                  </a:lnTo>
                  <a:lnTo>
                    <a:pt x="12" y="818"/>
                  </a:lnTo>
                  <a:lnTo>
                    <a:pt x="6" y="814"/>
                  </a:lnTo>
                  <a:lnTo>
                    <a:pt x="2" y="810"/>
                  </a:lnTo>
                  <a:lnTo>
                    <a:pt x="0" y="804"/>
                  </a:lnTo>
                  <a:lnTo>
                    <a:pt x="0" y="796"/>
                  </a:lnTo>
                  <a:lnTo>
                    <a:pt x="2" y="790"/>
                  </a:lnTo>
                  <a:lnTo>
                    <a:pt x="4" y="782"/>
                  </a:lnTo>
                  <a:lnTo>
                    <a:pt x="442" y="16"/>
                  </a:lnTo>
                  <a:lnTo>
                    <a:pt x="442" y="16"/>
                  </a:lnTo>
                  <a:lnTo>
                    <a:pt x="446" y="8"/>
                  </a:lnTo>
                  <a:lnTo>
                    <a:pt x="452" y="4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0" y="0"/>
                  </a:lnTo>
                  <a:lnTo>
                    <a:pt x="476" y="4"/>
                  </a:lnTo>
                  <a:lnTo>
                    <a:pt x="482" y="8"/>
                  </a:lnTo>
                  <a:lnTo>
                    <a:pt x="486" y="16"/>
                  </a:lnTo>
                  <a:lnTo>
                    <a:pt x="924" y="782"/>
                  </a:lnTo>
                  <a:lnTo>
                    <a:pt x="924" y="782"/>
                  </a:lnTo>
                  <a:lnTo>
                    <a:pt x="926" y="790"/>
                  </a:lnTo>
                  <a:lnTo>
                    <a:pt x="928" y="796"/>
                  </a:lnTo>
                  <a:lnTo>
                    <a:pt x="928" y="804"/>
                  </a:lnTo>
                  <a:lnTo>
                    <a:pt x="926" y="810"/>
                  </a:lnTo>
                  <a:lnTo>
                    <a:pt x="922" y="814"/>
                  </a:lnTo>
                  <a:lnTo>
                    <a:pt x="916" y="818"/>
                  </a:lnTo>
                  <a:lnTo>
                    <a:pt x="908" y="820"/>
                  </a:lnTo>
                  <a:lnTo>
                    <a:pt x="900" y="820"/>
                  </a:lnTo>
                  <a:lnTo>
                    <a:pt x="28" y="820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52" name="グループ化 451"/>
          <p:cNvGrpSpPr/>
          <p:nvPr/>
        </p:nvGrpSpPr>
        <p:grpSpPr>
          <a:xfrm>
            <a:off x="6063154" y="2888940"/>
            <a:ext cx="1577975" cy="1400175"/>
            <a:chOff x="3652838" y="1350963"/>
            <a:chExt cx="1577975" cy="1400175"/>
          </a:xfrm>
        </p:grpSpPr>
        <p:sp>
          <p:nvSpPr>
            <p:cNvPr id="456" name="Freeform 14"/>
            <p:cNvSpPr>
              <a:spLocks/>
            </p:cNvSpPr>
            <p:nvPr/>
          </p:nvSpPr>
          <p:spPr bwMode="auto">
            <a:xfrm>
              <a:off x="3652838" y="1350963"/>
              <a:ext cx="1577975" cy="1400175"/>
            </a:xfrm>
            <a:custGeom>
              <a:avLst/>
              <a:gdLst>
                <a:gd name="T0" fmla="*/ 84 w 994"/>
                <a:gd name="T1" fmla="*/ 882 h 882"/>
                <a:gd name="T2" fmla="*/ 84 w 994"/>
                <a:gd name="T3" fmla="*/ 882 h 882"/>
                <a:gd name="T4" fmla="*/ 70 w 994"/>
                <a:gd name="T5" fmla="*/ 882 h 882"/>
                <a:gd name="T6" fmla="*/ 58 w 994"/>
                <a:gd name="T7" fmla="*/ 880 h 882"/>
                <a:gd name="T8" fmla="*/ 46 w 994"/>
                <a:gd name="T9" fmla="*/ 878 h 882"/>
                <a:gd name="T10" fmla="*/ 36 w 994"/>
                <a:gd name="T11" fmla="*/ 874 h 882"/>
                <a:gd name="T12" fmla="*/ 26 w 994"/>
                <a:gd name="T13" fmla="*/ 868 h 882"/>
                <a:gd name="T14" fmla="*/ 18 w 994"/>
                <a:gd name="T15" fmla="*/ 862 h 882"/>
                <a:gd name="T16" fmla="*/ 12 w 994"/>
                <a:gd name="T17" fmla="*/ 856 h 882"/>
                <a:gd name="T18" fmla="*/ 8 w 994"/>
                <a:gd name="T19" fmla="*/ 848 h 882"/>
                <a:gd name="T20" fmla="*/ 4 w 994"/>
                <a:gd name="T21" fmla="*/ 840 h 882"/>
                <a:gd name="T22" fmla="*/ 0 w 994"/>
                <a:gd name="T23" fmla="*/ 830 h 882"/>
                <a:gd name="T24" fmla="*/ 0 w 994"/>
                <a:gd name="T25" fmla="*/ 820 h 882"/>
                <a:gd name="T26" fmla="*/ 0 w 994"/>
                <a:gd name="T27" fmla="*/ 810 h 882"/>
                <a:gd name="T28" fmla="*/ 2 w 994"/>
                <a:gd name="T29" fmla="*/ 800 h 882"/>
                <a:gd name="T30" fmla="*/ 4 w 994"/>
                <a:gd name="T31" fmla="*/ 788 h 882"/>
                <a:gd name="T32" fmla="*/ 8 w 994"/>
                <a:gd name="T33" fmla="*/ 776 h 882"/>
                <a:gd name="T34" fmla="*/ 16 w 994"/>
                <a:gd name="T35" fmla="*/ 764 h 882"/>
                <a:gd name="T36" fmla="*/ 428 w 994"/>
                <a:gd name="T37" fmla="*/ 48 h 882"/>
                <a:gd name="T38" fmla="*/ 428 w 994"/>
                <a:gd name="T39" fmla="*/ 48 h 882"/>
                <a:gd name="T40" fmla="*/ 436 w 994"/>
                <a:gd name="T41" fmla="*/ 38 h 882"/>
                <a:gd name="T42" fmla="*/ 444 w 994"/>
                <a:gd name="T43" fmla="*/ 28 h 882"/>
                <a:gd name="T44" fmla="*/ 452 w 994"/>
                <a:gd name="T45" fmla="*/ 18 h 882"/>
                <a:gd name="T46" fmla="*/ 460 w 994"/>
                <a:gd name="T47" fmla="*/ 12 h 882"/>
                <a:gd name="T48" fmla="*/ 470 w 994"/>
                <a:gd name="T49" fmla="*/ 6 h 882"/>
                <a:gd name="T50" fmla="*/ 478 w 994"/>
                <a:gd name="T51" fmla="*/ 2 h 882"/>
                <a:gd name="T52" fmla="*/ 488 w 994"/>
                <a:gd name="T53" fmla="*/ 0 h 882"/>
                <a:gd name="T54" fmla="*/ 496 w 994"/>
                <a:gd name="T55" fmla="*/ 0 h 882"/>
                <a:gd name="T56" fmla="*/ 506 w 994"/>
                <a:gd name="T57" fmla="*/ 0 h 882"/>
                <a:gd name="T58" fmla="*/ 516 w 994"/>
                <a:gd name="T59" fmla="*/ 2 h 882"/>
                <a:gd name="T60" fmla="*/ 524 w 994"/>
                <a:gd name="T61" fmla="*/ 6 h 882"/>
                <a:gd name="T62" fmla="*/ 532 w 994"/>
                <a:gd name="T63" fmla="*/ 12 h 882"/>
                <a:gd name="T64" fmla="*/ 542 w 994"/>
                <a:gd name="T65" fmla="*/ 18 h 882"/>
                <a:gd name="T66" fmla="*/ 550 w 994"/>
                <a:gd name="T67" fmla="*/ 28 h 882"/>
                <a:gd name="T68" fmla="*/ 558 w 994"/>
                <a:gd name="T69" fmla="*/ 38 h 882"/>
                <a:gd name="T70" fmla="*/ 564 w 994"/>
                <a:gd name="T71" fmla="*/ 48 h 882"/>
                <a:gd name="T72" fmla="*/ 978 w 994"/>
                <a:gd name="T73" fmla="*/ 764 h 882"/>
                <a:gd name="T74" fmla="*/ 978 w 994"/>
                <a:gd name="T75" fmla="*/ 764 h 882"/>
                <a:gd name="T76" fmla="*/ 984 w 994"/>
                <a:gd name="T77" fmla="*/ 776 h 882"/>
                <a:gd name="T78" fmla="*/ 990 w 994"/>
                <a:gd name="T79" fmla="*/ 788 h 882"/>
                <a:gd name="T80" fmla="*/ 992 w 994"/>
                <a:gd name="T81" fmla="*/ 800 h 882"/>
                <a:gd name="T82" fmla="*/ 994 w 994"/>
                <a:gd name="T83" fmla="*/ 810 h 882"/>
                <a:gd name="T84" fmla="*/ 994 w 994"/>
                <a:gd name="T85" fmla="*/ 820 h 882"/>
                <a:gd name="T86" fmla="*/ 992 w 994"/>
                <a:gd name="T87" fmla="*/ 830 h 882"/>
                <a:gd name="T88" fmla="*/ 990 w 994"/>
                <a:gd name="T89" fmla="*/ 840 h 882"/>
                <a:gd name="T90" fmla="*/ 986 w 994"/>
                <a:gd name="T91" fmla="*/ 848 h 882"/>
                <a:gd name="T92" fmla="*/ 982 w 994"/>
                <a:gd name="T93" fmla="*/ 856 h 882"/>
                <a:gd name="T94" fmla="*/ 974 w 994"/>
                <a:gd name="T95" fmla="*/ 862 h 882"/>
                <a:gd name="T96" fmla="*/ 966 w 994"/>
                <a:gd name="T97" fmla="*/ 868 h 882"/>
                <a:gd name="T98" fmla="*/ 958 w 994"/>
                <a:gd name="T99" fmla="*/ 874 h 882"/>
                <a:gd name="T100" fmla="*/ 948 w 994"/>
                <a:gd name="T101" fmla="*/ 878 h 882"/>
                <a:gd name="T102" fmla="*/ 936 w 994"/>
                <a:gd name="T103" fmla="*/ 880 h 882"/>
                <a:gd name="T104" fmla="*/ 924 w 994"/>
                <a:gd name="T105" fmla="*/ 882 h 882"/>
                <a:gd name="T106" fmla="*/ 910 w 994"/>
                <a:gd name="T107" fmla="*/ 882 h 882"/>
                <a:gd name="T108" fmla="*/ 84 w 994"/>
                <a:gd name="T109" fmla="*/ 882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94" h="882">
                  <a:moveTo>
                    <a:pt x="84" y="882"/>
                  </a:moveTo>
                  <a:lnTo>
                    <a:pt x="84" y="882"/>
                  </a:lnTo>
                  <a:lnTo>
                    <a:pt x="70" y="882"/>
                  </a:lnTo>
                  <a:lnTo>
                    <a:pt x="58" y="880"/>
                  </a:lnTo>
                  <a:lnTo>
                    <a:pt x="46" y="878"/>
                  </a:lnTo>
                  <a:lnTo>
                    <a:pt x="36" y="874"/>
                  </a:lnTo>
                  <a:lnTo>
                    <a:pt x="26" y="868"/>
                  </a:lnTo>
                  <a:lnTo>
                    <a:pt x="18" y="862"/>
                  </a:lnTo>
                  <a:lnTo>
                    <a:pt x="12" y="856"/>
                  </a:lnTo>
                  <a:lnTo>
                    <a:pt x="8" y="848"/>
                  </a:lnTo>
                  <a:lnTo>
                    <a:pt x="4" y="840"/>
                  </a:lnTo>
                  <a:lnTo>
                    <a:pt x="0" y="830"/>
                  </a:lnTo>
                  <a:lnTo>
                    <a:pt x="0" y="820"/>
                  </a:lnTo>
                  <a:lnTo>
                    <a:pt x="0" y="810"/>
                  </a:lnTo>
                  <a:lnTo>
                    <a:pt x="2" y="800"/>
                  </a:lnTo>
                  <a:lnTo>
                    <a:pt x="4" y="788"/>
                  </a:lnTo>
                  <a:lnTo>
                    <a:pt x="8" y="776"/>
                  </a:lnTo>
                  <a:lnTo>
                    <a:pt x="16" y="764"/>
                  </a:lnTo>
                  <a:lnTo>
                    <a:pt x="428" y="48"/>
                  </a:lnTo>
                  <a:lnTo>
                    <a:pt x="428" y="48"/>
                  </a:lnTo>
                  <a:lnTo>
                    <a:pt x="436" y="38"/>
                  </a:lnTo>
                  <a:lnTo>
                    <a:pt x="444" y="28"/>
                  </a:lnTo>
                  <a:lnTo>
                    <a:pt x="452" y="18"/>
                  </a:lnTo>
                  <a:lnTo>
                    <a:pt x="460" y="12"/>
                  </a:lnTo>
                  <a:lnTo>
                    <a:pt x="470" y="6"/>
                  </a:lnTo>
                  <a:lnTo>
                    <a:pt x="478" y="2"/>
                  </a:lnTo>
                  <a:lnTo>
                    <a:pt x="488" y="0"/>
                  </a:lnTo>
                  <a:lnTo>
                    <a:pt x="496" y="0"/>
                  </a:lnTo>
                  <a:lnTo>
                    <a:pt x="506" y="0"/>
                  </a:lnTo>
                  <a:lnTo>
                    <a:pt x="516" y="2"/>
                  </a:lnTo>
                  <a:lnTo>
                    <a:pt x="524" y="6"/>
                  </a:lnTo>
                  <a:lnTo>
                    <a:pt x="532" y="12"/>
                  </a:lnTo>
                  <a:lnTo>
                    <a:pt x="542" y="18"/>
                  </a:lnTo>
                  <a:lnTo>
                    <a:pt x="550" y="28"/>
                  </a:lnTo>
                  <a:lnTo>
                    <a:pt x="558" y="38"/>
                  </a:lnTo>
                  <a:lnTo>
                    <a:pt x="564" y="48"/>
                  </a:lnTo>
                  <a:lnTo>
                    <a:pt x="978" y="764"/>
                  </a:lnTo>
                  <a:lnTo>
                    <a:pt x="978" y="764"/>
                  </a:lnTo>
                  <a:lnTo>
                    <a:pt x="984" y="776"/>
                  </a:lnTo>
                  <a:lnTo>
                    <a:pt x="990" y="788"/>
                  </a:lnTo>
                  <a:lnTo>
                    <a:pt x="992" y="800"/>
                  </a:lnTo>
                  <a:lnTo>
                    <a:pt x="994" y="810"/>
                  </a:lnTo>
                  <a:lnTo>
                    <a:pt x="994" y="820"/>
                  </a:lnTo>
                  <a:lnTo>
                    <a:pt x="992" y="830"/>
                  </a:lnTo>
                  <a:lnTo>
                    <a:pt x="990" y="840"/>
                  </a:lnTo>
                  <a:lnTo>
                    <a:pt x="986" y="848"/>
                  </a:lnTo>
                  <a:lnTo>
                    <a:pt x="982" y="856"/>
                  </a:lnTo>
                  <a:lnTo>
                    <a:pt x="974" y="862"/>
                  </a:lnTo>
                  <a:lnTo>
                    <a:pt x="966" y="868"/>
                  </a:lnTo>
                  <a:lnTo>
                    <a:pt x="958" y="874"/>
                  </a:lnTo>
                  <a:lnTo>
                    <a:pt x="948" y="878"/>
                  </a:lnTo>
                  <a:lnTo>
                    <a:pt x="936" y="880"/>
                  </a:lnTo>
                  <a:lnTo>
                    <a:pt x="924" y="882"/>
                  </a:lnTo>
                  <a:lnTo>
                    <a:pt x="910" y="882"/>
                  </a:lnTo>
                  <a:lnTo>
                    <a:pt x="84" y="8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7" name="Freeform 17"/>
            <p:cNvSpPr>
              <a:spLocks/>
            </p:cNvSpPr>
            <p:nvPr/>
          </p:nvSpPr>
          <p:spPr bwMode="auto">
            <a:xfrm>
              <a:off x="3881438" y="1601788"/>
              <a:ext cx="1120775" cy="984250"/>
            </a:xfrm>
            <a:custGeom>
              <a:avLst/>
              <a:gdLst>
                <a:gd name="T0" fmla="*/ 28 w 706"/>
                <a:gd name="T1" fmla="*/ 620 h 620"/>
                <a:gd name="T2" fmla="*/ 28 w 706"/>
                <a:gd name="T3" fmla="*/ 620 h 620"/>
                <a:gd name="T4" fmla="*/ 18 w 706"/>
                <a:gd name="T5" fmla="*/ 618 h 620"/>
                <a:gd name="T6" fmla="*/ 12 w 706"/>
                <a:gd name="T7" fmla="*/ 616 h 620"/>
                <a:gd name="T8" fmla="*/ 6 w 706"/>
                <a:gd name="T9" fmla="*/ 612 h 620"/>
                <a:gd name="T10" fmla="*/ 2 w 706"/>
                <a:gd name="T11" fmla="*/ 608 h 620"/>
                <a:gd name="T12" fmla="*/ 0 w 706"/>
                <a:gd name="T13" fmla="*/ 602 h 620"/>
                <a:gd name="T14" fmla="*/ 0 w 706"/>
                <a:gd name="T15" fmla="*/ 596 h 620"/>
                <a:gd name="T16" fmla="*/ 2 w 706"/>
                <a:gd name="T17" fmla="*/ 588 h 620"/>
                <a:gd name="T18" fmla="*/ 4 w 706"/>
                <a:gd name="T19" fmla="*/ 580 h 620"/>
                <a:gd name="T20" fmla="*/ 330 w 706"/>
                <a:gd name="T21" fmla="*/ 16 h 620"/>
                <a:gd name="T22" fmla="*/ 330 w 706"/>
                <a:gd name="T23" fmla="*/ 16 h 620"/>
                <a:gd name="T24" fmla="*/ 336 w 706"/>
                <a:gd name="T25" fmla="*/ 10 h 620"/>
                <a:gd name="T26" fmla="*/ 340 w 706"/>
                <a:gd name="T27" fmla="*/ 4 h 620"/>
                <a:gd name="T28" fmla="*/ 346 w 706"/>
                <a:gd name="T29" fmla="*/ 2 h 620"/>
                <a:gd name="T30" fmla="*/ 352 w 706"/>
                <a:gd name="T31" fmla="*/ 0 h 620"/>
                <a:gd name="T32" fmla="*/ 358 w 706"/>
                <a:gd name="T33" fmla="*/ 2 h 620"/>
                <a:gd name="T34" fmla="*/ 364 w 706"/>
                <a:gd name="T35" fmla="*/ 4 h 620"/>
                <a:gd name="T36" fmla="*/ 370 w 706"/>
                <a:gd name="T37" fmla="*/ 10 h 620"/>
                <a:gd name="T38" fmla="*/ 376 w 706"/>
                <a:gd name="T39" fmla="*/ 16 h 620"/>
                <a:gd name="T40" fmla="*/ 700 w 706"/>
                <a:gd name="T41" fmla="*/ 580 h 620"/>
                <a:gd name="T42" fmla="*/ 700 w 706"/>
                <a:gd name="T43" fmla="*/ 580 h 620"/>
                <a:gd name="T44" fmla="*/ 704 w 706"/>
                <a:gd name="T45" fmla="*/ 588 h 620"/>
                <a:gd name="T46" fmla="*/ 706 w 706"/>
                <a:gd name="T47" fmla="*/ 596 h 620"/>
                <a:gd name="T48" fmla="*/ 706 w 706"/>
                <a:gd name="T49" fmla="*/ 602 h 620"/>
                <a:gd name="T50" fmla="*/ 704 w 706"/>
                <a:gd name="T51" fmla="*/ 608 h 620"/>
                <a:gd name="T52" fmla="*/ 700 w 706"/>
                <a:gd name="T53" fmla="*/ 612 h 620"/>
                <a:gd name="T54" fmla="*/ 694 w 706"/>
                <a:gd name="T55" fmla="*/ 616 h 620"/>
                <a:gd name="T56" fmla="*/ 686 w 706"/>
                <a:gd name="T57" fmla="*/ 618 h 620"/>
                <a:gd name="T58" fmla="*/ 678 w 706"/>
                <a:gd name="T59" fmla="*/ 620 h 620"/>
                <a:gd name="T60" fmla="*/ 28 w 706"/>
                <a:gd name="T61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6" h="620">
                  <a:moveTo>
                    <a:pt x="28" y="620"/>
                  </a:moveTo>
                  <a:lnTo>
                    <a:pt x="28" y="620"/>
                  </a:lnTo>
                  <a:lnTo>
                    <a:pt x="18" y="618"/>
                  </a:lnTo>
                  <a:lnTo>
                    <a:pt x="12" y="616"/>
                  </a:lnTo>
                  <a:lnTo>
                    <a:pt x="6" y="612"/>
                  </a:lnTo>
                  <a:lnTo>
                    <a:pt x="2" y="608"/>
                  </a:lnTo>
                  <a:lnTo>
                    <a:pt x="0" y="602"/>
                  </a:lnTo>
                  <a:lnTo>
                    <a:pt x="0" y="596"/>
                  </a:lnTo>
                  <a:lnTo>
                    <a:pt x="2" y="588"/>
                  </a:lnTo>
                  <a:lnTo>
                    <a:pt x="4" y="580"/>
                  </a:lnTo>
                  <a:lnTo>
                    <a:pt x="330" y="16"/>
                  </a:lnTo>
                  <a:lnTo>
                    <a:pt x="330" y="16"/>
                  </a:lnTo>
                  <a:lnTo>
                    <a:pt x="336" y="10"/>
                  </a:lnTo>
                  <a:lnTo>
                    <a:pt x="340" y="4"/>
                  </a:lnTo>
                  <a:lnTo>
                    <a:pt x="346" y="2"/>
                  </a:lnTo>
                  <a:lnTo>
                    <a:pt x="352" y="0"/>
                  </a:lnTo>
                  <a:lnTo>
                    <a:pt x="358" y="2"/>
                  </a:lnTo>
                  <a:lnTo>
                    <a:pt x="364" y="4"/>
                  </a:lnTo>
                  <a:lnTo>
                    <a:pt x="370" y="10"/>
                  </a:lnTo>
                  <a:lnTo>
                    <a:pt x="376" y="16"/>
                  </a:lnTo>
                  <a:lnTo>
                    <a:pt x="700" y="580"/>
                  </a:lnTo>
                  <a:lnTo>
                    <a:pt x="700" y="580"/>
                  </a:lnTo>
                  <a:lnTo>
                    <a:pt x="704" y="588"/>
                  </a:lnTo>
                  <a:lnTo>
                    <a:pt x="706" y="596"/>
                  </a:lnTo>
                  <a:lnTo>
                    <a:pt x="706" y="602"/>
                  </a:lnTo>
                  <a:lnTo>
                    <a:pt x="704" y="608"/>
                  </a:lnTo>
                  <a:lnTo>
                    <a:pt x="700" y="612"/>
                  </a:lnTo>
                  <a:lnTo>
                    <a:pt x="694" y="616"/>
                  </a:lnTo>
                  <a:lnTo>
                    <a:pt x="686" y="618"/>
                  </a:lnTo>
                  <a:lnTo>
                    <a:pt x="678" y="620"/>
                  </a:lnTo>
                  <a:lnTo>
                    <a:pt x="28" y="620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59" name="グループ化 458"/>
          <p:cNvGrpSpPr/>
          <p:nvPr/>
        </p:nvGrpSpPr>
        <p:grpSpPr>
          <a:xfrm>
            <a:off x="6061420" y="4772748"/>
            <a:ext cx="1581442" cy="1461084"/>
            <a:chOff x="1667635" y="4352925"/>
            <a:chExt cx="1793875" cy="1657350"/>
          </a:xfrm>
        </p:grpSpPr>
        <p:sp>
          <p:nvSpPr>
            <p:cNvPr id="463" name="Freeform 26"/>
            <p:cNvSpPr>
              <a:spLocks noEditPoints="1"/>
            </p:cNvSpPr>
            <p:nvPr/>
          </p:nvSpPr>
          <p:spPr bwMode="auto">
            <a:xfrm>
              <a:off x="1667635" y="4352925"/>
              <a:ext cx="1793875" cy="1657350"/>
            </a:xfrm>
            <a:custGeom>
              <a:avLst/>
              <a:gdLst>
                <a:gd name="T0" fmla="*/ 212 w 1130"/>
                <a:gd name="T1" fmla="*/ 1044 h 1044"/>
                <a:gd name="T2" fmla="*/ 178 w 1130"/>
                <a:gd name="T3" fmla="*/ 1040 h 1044"/>
                <a:gd name="T4" fmla="*/ 160 w 1130"/>
                <a:gd name="T5" fmla="*/ 1034 h 1044"/>
                <a:gd name="T6" fmla="*/ 124 w 1130"/>
                <a:gd name="T7" fmla="*/ 1022 h 1044"/>
                <a:gd name="T8" fmla="*/ 92 w 1130"/>
                <a:gd name="T9" fmla="*/ 1002 h 1044"/>
                <a:gd name="T10" fmla="*/ 64 w 1130"/>
                <a:gd name="T11" fmla="*/ 978 h 1044"/>
                <a:gd name="T12" fmla="*/ 40 w 1130"/>
                <a:gd name="T13" fmla="*/ 948 h 1044"/>
                <a:gd name="T14" fmla="*/ 20 w 1130"/>
                <a:gd name="T15" fmla="*/ 916 h 1044"/>
                <a:gd name="T16" fmla="*/ 8 w 1130"/>
                <a:gd name="T17" fmla="*/ 880 h 1044"/>
                <a:gd name="T18" fmla="*/ 0 w 1130"/>
                <a:gd name="T19" fmla="*/ 842 h 1044"/>
                <a:gd name="T20" fmla="*/ 0 w 1130"/>
                <a:gd name="T21" fmla="*/ 822 h 1044"/>
                <a:gd name="T22" fmla="*/ 2 w 1130"/>
                <a:gd name="T23" fmla="*/ 788 h 1044"/>
                <a:gd name="T24" fmla="*/ 10 w 1130"/>
                <a:gd name="T25" fmla="*/ 756 h 1044"/>
                <a:gd name="T26" fmla="*/ 22 w 1130"/>
                <a:gd name="T27" fmla="*/ 724 h 1044"/>
                <a:gd name="T28" fmla="*/ 40 w 1130"/>
                <a:gd name="T29" fmla="*/ 696 h 1044"/>
                <a:gd name="T30" fmla="*/ 378 w 1130"/>
                <a:gd name="T31" fmla="*/ 110 h 1044"/>
                <a:gd name="T32" fmla="*/ 384 w 1130"/>
                <a:gd name="T33" fmla="*/ 100 h 1044"/>
                <a:gd name="T34" fmla="*/ 418 w 1130"/>
                <a:gd name="T35" fmla="*/ 58 h 1044"/>
                <a:gd name="T36" fmla="*/ 460 w 1130"/>
                <a:gd name="T37" fmla="*/ 26 h 1044"/>
                <a:gd name="T38" fmla="*/ 508 w 1130"/>
                <a:gd name="T39" fmla="*/ 6 h 1044"/>
                <a:gd name="T40" fmla="*/ 562 w 1130"/>
                <a:gd name="T41" fmla="*/ 0 h 1044"/>
                <a:gd name="T42" fmla="*/ 590 w 1130"/>
                <a:gd name="T43" fmla="*/ 2 h 1044"/>
                <a:gd name="T44" fmla="*/ 646 w 1130"/>
                <a:gd name="T45" fmla="*/ 16 h 1044"/>
                <a:gd name="T46" fmla="*/ 694 w 1130"/>
                <a:gd name="T47" fmla="*/ 46 h 1044"/>
                <a:gd name="T48" fmla="*/ 732 w 1130"/>
                <a:gd name="T49" fmla="*/ 88 h 1044"/>
                <a:gd name="T50" fmla="*/ 1096 w 1130"/>
                <a:gd name="T51" fmla="*/ 710 h 1044"/>
                <a:gd name="T52" fmla="*/ 1110 w 1130"/>
                <a:gd name="T53" fmla="*/ 738 h 1044"/>
                <a:gd name="T54" fmla="*/ 1128 w 1130"/>
                <a:gd name="T55" fmla="*/ 796 h 1044"/>
                <a:gd name="T56" fmla="*/ 1130 w 1130"/>
                <a:gd name="T57" fmla="*/ 826 h 1044"/>
                <a:gd name="T58" fmla="*/ 1126 w 1130"/>
                <a:gd name="T59" fmla="*/ 866 h 1044"/>
                <a:gd name="T60" fmla="*/ 1116 w 1130"/>
                <a:gd name="T61" fmla="*/ 904 h 1044"/>
                <a:gd name="T62" fmla="*/ 1098 w 1130"/>
                <a:gd name="T63" fmla="*/ 938 h 1044"/>
                <a:gd name="T64" fmla="*/ 1076 w 1130"/>
                <a:gd name="T65" fmla="*/ 968 h 1044"/>
                <a:gd name="T66" fmla="*/ 1050 w 1130"/>
                <a:gd name="T67" fmla="*/ 994 h 1044"/>
                <a:gd name="T68" fmla="*/ 1018 w 1130"/>
                <a:gd name="T69" fmla="*/ 1014 h 1044"/>
                <a:gd name="T70" fmla="*/ 984 w 1130"/>
                <a:gd name="T71" fmla="*/ 1030 h 1044"/>
                <a:gd name="T72" fmla="*/ 946 w 1130"/>
                <a:gd name="T73" fmla="*/ 1038 h 1044"/>
                <a:gd name="T74" fmla="*/ 934 w 1130"/>
                <a:gd name="T75" fmla="*/ 1040 h 1044"/>
                <a:gd name="T76" fmla="*/ 212 w 1130"/>
                <a:gd name="T77" fmla="*/ 1044 h 1044"/>
                <a:gd name="T78" fmla="*/ 212 w 1130"/>
                <a:gd name="T79" fmla="*/ 1044 h 1044"/>
                <a:gd name="T80" fmla="*/ 562 w 1130"/>
                <a:gd name="T81" fmla="*/ 270 h 1044"/>
                <a:gd name="T82" fmla="*/ 870 w 1130"/>
                <a:gd name="T83" fmla="*/ 802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0" h="1044">
                  <a:moveTo>
                    <a:pt x="212" y="1044"/>
                  </a:moveTo>
                  <a:lnTo>
                    <a:pt x="212" y="1044"/>
                  </a:lnTo>
                  <a:lnTo>
                    <a:pt x="194" y="1042"/>
                  </a:lnTo>
                  <a:lnTo>
                    <a:pt x="178" y="1040"/>
                  </a:lnTo>
                  <a:lnTo>
                    <a:pt x="178" y="1040"/>
                  </a:lnTo>
                  <a:lnTo>
                    <a:pt x="160" y="1034"/>
                  </a:lnTo>
                  <a:lnTo>
                    <a:pt x="142" y="1028"/>
                  </a:lnTo>
                  <a:lnTo>
                    <a:pt x="124" y="1022"/>
                  </a:lnTo>
                  <a:lnTo>
                    <a:pt x="108" y="1012"/>
                  </a:lnTo>
                  <a:lnTo>
                    <a:pt x="92" y="1002"/>
                  </a:lnTo>
                  <a:lnTo>
                    <a:pt x="78" y="990"/>
                  </a:lnTo>
                  <a:lnTo>
                    <a:pt x="64" y="978"/>
                  </a:lnTo>
                  <a:lnTo>
                    <a:pt x="50" y="964"/>
                  </a:lnTo>
                  <a:lnTo>
                    <a:pt x="40" y="948"/>
                  </a:lnTo>
                  <a:lnTo>
                    <a:pt x="30" y="932"/>
                  </a:lnTo>
                  <a:lnTo>
                    <a:pt x="20" y="916"/>
                  </a:lnTo>
                  <a:lnTo>
                    <a:pt x="14" y="898"/>
                  </a:lnTo>
                  <a:lnTo>
                    <a:pt x="8" y="880"/>
                  </a:lnTo>
                  <a:lnTo>
                    <a:pt x="4" y="862"/>
                  </a:lnTo>
                  <a:lnTo>
                    <a:pt x="0" y="842"/>
                  </a:lnTo>
                  <a:lnTo>
                    <a:pt x="0" y="822"/>
                  </a:lnTo>
                  <a:lnTo>
                    <a:pt x="0" y="822"/>
                  </a:lnTo>
                  <a:lnTo>
                    <a:pt x="0" y="806"/>
                  </a:lnTo>
                  <a:lnTo>
                    <a:pt x="2" y="788"/>
                  </a:lnTo>
                  <a:lnTo>
                    <a:pt x="6" y="772"/>
                  </a:lnTo>
                  <a:lnTo>
                    <a:pt x="10" y="756"/>
                  </a:lnTo>
                  <a:lnTo>
                    <a:pt x="16" y="740"/>
                  </a:lnTo>
                  <a:lnTo>
                    <a:pt x="22" y="724"/>
                  </a:lnTo>
                  <a:lnTo>
                    <a:pt x="30" y="710"/>
                  </a:lnTo>
                  <a:lnTo>
                    <a:pt x="40" y="696"/>
                  </a:lnTo>
                  <a:lnTo>
                    <a:pt x="378" y="110"/>
                  </a:lnTo>
                  <a:lnTo>
                    <a:pt x="378" y="110"/>
                  </a:lnTo>
                  <a:lnTo>
                    <a:pt x="384" y="100"/>
                  </a:lnTo>
                  <a:lnTo>
                    <a:pt x="384" y="100"/>
                  </a:lnTo>
                  <a:lnTo>
                    <a:pt x="400" y="78"/>
                  </a:lnTo>
                  <a:lnTo>
                    <a:pt x="418" y="58"/>
                  </a:lnTo>
                  <a:lnTo>
                    <a:pt x="438" y="40"/>
                  </a:lnTo>
                  <a:lnTo>
                    <a:pt x="460" y="26"/>
                  </a:lnTo>
                  <a:lnTo>
                    <a:pt x="484" y="14"/>
                  </a:lnTo>
                  <a:lnTo>
                    <a:pt x="508" y="6"/>
                  </a:lnTo>
                  <a:lnTo>
                    <a:pt x="536" y="2"/>
                  </a:lnTo>
                  <a:lnTo>
                    <a:pt x="562" y="0"/>
                  </a:lnTo>
                  <a:lnTo>
                    <a:pt x="562" y="0"/>
                  </a:lnTo>
                  <a:lnTo>
                    <a:pt x="590" y="2"/>
                  </a:lnTo>
                  <a:lnTo>
                    <a:pt x="618" y="8"/>
                  </a:lnTo>
                  <a:lnTo>
                    <a:pt x="646" y="16"/>
                  </a:lnTo>
                  <a:lnTo>
                    <a:pt x="670" y="30"/>
                  </a:lnTo>
                  <a:lnTo>
                    <a:pt x="694" y="46"/>
                  </a:lnTo>
                  <a:lnTo>
                    <a:pt x="714" y="66"/>
                  </a:lnTo>
                  <a:lnTo>
                    <a:pt x="732" y="88"/>
                  </a:lnTo>
                  <a:lnTo>
                    <a:pt x="748" y="112"/>
                  </a:lnTo>
                  <a:lnTo>
                    <a:pt x="1096" y="710"/>
                  </a:lnTo>
                  <a:lnTo>
                    <a:pt x="1096" y="710"/>
                  </a:lnTo>
                  <a:lnTo>
                    <a:pt x="1110" y="738"/>
                  </a:lnTo>
                  <a:lnTo>
                    <a:pt x="1120" y="766"/>
                  </a:lnTo>
                  <a:lnTo>
                    <a:pt x="1128" y="796"/>
                  </a:lnTo>
                  <a:lnTo>
                    <a:pt x="1130" y="826"/>
                  </a:lnTo>
                  <a:lnTo>
                    <a:pt x="1130" y="826"/>
                  </a:lnTo>
                  <a:lnTo>
                    <a:pt x="1128" y="846"/>
                  </a:lnTo>
                  <a:lnTo>
                    <a:pt x="1126" y="866"/>
                  </a:lnTo>
                  <a:lnTo>
                    <a:pt x="1122" y="884"/>
                  </a:lnTo>
                  <a:lnTo>
                    <a:pt x="1116" y="904"/>
                  </a:lnTo>
                  <a:lnTo>
                    <a:pt x="1108" y="920"/>
                  </a:lnTo>
                  <a:lnTo>
                    <a:pt x="1098" y="938"/>
                  </a:lnTo>
                  <a:lnTo>
                    <a:pt x="1088" y="952"/>
                  </a:lnTo>
                  <a:lnTo>
                    <a:pt x="1076" y="968"/>
                  </a:lnTo>
                  <a:lnTo>
                    <a:pt x="1064" y="982"/>
                  </a:lnTo>
                  <a:lnTo>
                    <a:pt x="1050" y="994"/>
                  </a:lnTo>
                  <a:lnTo>
                    <a:pt x="1034" y="1004"/>
                  </a:lnTo>
                  <a:lnTo>
                    <a:pt x="1018" y="1014"/>
                  </a:lnTo>
                  <a:lnTo>
                    <a:pt x="1002" y="1022"/>
                  </a:lnTo>
                  <a:lnTo>
                    <a:pt x="984" y="1030"/>
                  </a:lnTo>
                  <a:lnTo>
                    <a:pt x="966" y="1034"/>
                  </a:lnTo>
                  <a:lnTo>
                    <a:pt x="946" y="1038"/>
                  </a:lnTo>
                  <a:lnTo>
                    <a:pt x="946" y="1038"/>
                  </a:lnTo>
                  <a:lnTo>
                    <a:pt x="934" y="1040"/>
                  </a:lnTo>
                  <a:lnTo>
                    <a:pt x="922" y="1040"/>
                  </a:lnTo>
                  <a:lnTo>
                    <a:pt x="212" y="1044"/>
                  </a:lnTo>
                  <a:lnTo>
                    <a:pt x="212" y="1044"/>
                  </a:lnTo>
                  <a:lnTo>
                    <a:pt x="212" y="1044"/>
                  </a:lnTo>
                  <a:lnTo>
                    <a:pt x="212" y="1044"/>
                  </a:lnTo>
                  <a:close/>
                  <a:moveTo>
                    <a:pt x="562" y="270"/>
                  </a:moveTo>
                  <a:lnTo>
                    <a:pt x="254" y="804"/>
                  </a:lnTo>
                  <a:lnTo>
                    <a:pt x="870" y="802"/>
                  </a:lnTo>
                  <a:lnTo>
                    <a:pt x="562" y="27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4" name="Freeform 27"/>
            <p:cNvSpPr>
              <a:spLocks/>
            </p:cNvSpPr>
            <p:nvPr/>
          </p:nvSpPr>
          <p:spPr bwMode="auto">
            <a:xfrm>
              <a:off x="1858135" y="4543425"/>
              <a:ext cx="1412875" cy="1276350"/>
            </a:xfrm>
            <a:custGeom>
              <a:avLst/>
              <a:gdLst>
                <a:gd name="T0" fmla="*/ 890 w 890"/>
                <a:gd name="T1" fmla="*/ 706 h 804"/>
                <a:gd name="T2" fmla="*/ 890 w 890"/>
                <a:gd name="T3" fmla="*/ 706 h 804"/>
                <a:gd name="T4" fmla="*/ 888 w 890"/>
                <a:gd name="T5" fmla="*/ 692 h 804"/>
                <a:gd name="T6" fmla="*/ 886 w 890"/>
                <a:gd name="T7" fmla="*/ 678 h 804"/>
                <a:gd name="T8" fmla="*/ 880 w 890"/>
                <a:gd name="T9" fmla="*/ 666 h 804"/>
                <a:gd name="T10" fmla="*/ 874 w 890"/>
                <a:gd name="T11" fmla="*/ 654 h 804"/>
                <a:gd name="T12" fmla="*/ 522 w 890"/>
                <a:gd name="T13" fmla="*/ 50 h 804"/>
                <a:gd name="T14" fmla="*/ 522 w 890"/>
                <a:gd name="T15" fmla="*/ 50 h 804"/>
                <a:gd name="T16" fmla="*/ 522 w 890"/>
                <a:gd name="T17" fmla="*/ 50 h 804"/>
                <a:gd name="T18" fmla="*/ 516 w 890"/>
                <a:gd name="T19" fmla="*/ 40 h 804"/>
                <a:gd name="T20" fmla="*/ 508 w 890"/>
                <a:gd name="T21" fmla="*/ 30 h 804"/>
                <a:gd name="T22" fmla="*/ 500 w 890"/>
                <a:gd name="T23" fmla="*/ 20 h 804"/>
                <a:gd name="T24" fmla="*/ 490 w 890"/>
                <a:gd name="T25" fmla="*/ 14 h 804"/>
                <a:gd name="T26" fmla="*/ 480 w 890"/>
                <a:gd name="T27" fmla="*/ 8 h 804"/>
                <a:gd name="T28" fmla="*/ 468 w 890"/>
                <a:gd name="T29" fmla="*/ 2 h 804"/>
                <a:gd name="T30" fmla="*/ 456 w 890"/>
                <a:gd name="T31" fmla="*/ 0 h 804"/>
                <a:gd name="T32" fmla="*/ 442 w 890"/>
                <a:gd name="T33" fmla="*/ 0 h 804"/>
                <a:gd name="T34" fmla="*/ 442 w 890"/>
                <a:gd name="T35" fmla="*/ 0 h 804"/>
                <a:gd name="T36" fmla="*/ 430 w 890"/>
                <a:gd name="T37" fmla="*/ 0 h 804"/>
                <a:gd name="T38" fmla="*/ 418 w 890"/>
                <a:gd name="T39" fmla="*/ 2 h 804"/>
                <a:gd name="T40" fmla="*/ 406 w 890"/>
                <a:gd name="T41" fmla="*/ 8 h 804"/>
                <a:gd name="T42" fmla="*/ 394 w 890"/>
                <a:gd name="T43" fmla="*/ 14 h 804"/>
                <a:gd name="T44" fmla="*/ 384 w 890"/>
                <a:gd name="T45" fmla="*/ 20 h 804"/>
                <a:gd name="T46" fmla="*/ 376 w 890"/>
                <a:gd name="T47" fmla="*/ 30 h 804"/>
                <a:gd name="T48" fmla="*/ 368 w 890"/>
                <a:gd name="T49" fmla="*/ 38 h 804"/>
                <a:gd name="T50" fmla="*/ 362 w 890"/>
                <a:gd name="T51" fmla="*/ 50 h 804"/>
                <a:gd name="T52" fmla="*/ 362 w 890"/>
                <a:gd name="T53" fmla="*/ 50 h 804"/>
                <a:gd name="T54" fmla="*/ 20 w 890"/>
                <a:gd name="T55" fmla="*/ 642 h 804"/>
                <a:gd name="T56" fmla="*/ 20 w 890"/>
                <a:gd name="T57" fmla="*/ 642 h 804"/>
                <a:gd name="T58" fmla="*/ 12 w 890"/>
                <a:gd name="T59" fmla="*/ 654 h 804"/>
                <a:gd name="T60" fmla="*/ 6 w 890"/>
                <a:gd name="T61" fmla="*/ 670 h 804"/>
                <a:gd name="T62" fmla="*/ 2 w 890"/>
                <a:gd name="T63" fmla="*/ 686 h 804"/>
                <a:gd name="T64" fmla="*/ 0 w 890"/>
                <a:gd name="T65" fmla="*/ 702 h 804"/>
                <a:gd name="T66" fmla="*/ 0 w 890"/>
                <a:gd name="T67" fmla="*/ 702 h 804"/>
                <a:gd name="T68" fmla="*/ 2 w 890"/>
                <a:gd name="T69" fmla="*/ 722 h 804"/>
                <a:gd name="T70" fmla="*/ 6 w 890"/>
                <a:gd name="T71" fmla="*/ 740 h 804"/>
                <a:gd name="T72" fmla="*/ 14 w 890"/>
                <a:gd name="T73" fmla="*/ 756 h 804"/>
                <a:gd name="T74" fmla="*/ 26 w 890"/>
                <a:gd name="T75" fmla="*/ 770 h 804"/>
                <a:gd name="T76" fmla="*/ 40 w 890"/>
                <a:gd name="T77" fmla="*/ 782 h 804"/>
                <a:gd name="T78" fmla="*/ 54 w 890"/>
                <a:gd name="T79" fmla="*/ 792 h 804"/>
                <a:gd name="T80" fmla="*/ 72 w 890"/>
                <a:gd name="T81" fmla="*/ 800 h 804"/>
                <a:gd name="T82" fmla="*/ 90 w 890"/>
                <a:gd name="T83" fmla="*/ 802 h 804"/>
                <a:gd name="T84" fmla="*/ 92 w 890"/>
                <a:gd name="T85" fmla="*/ 804 h 804"/>
                <a:gd name="T86" fmla="*/ 800 w 890"/>
                <a:gd name="T87" fmla="*/ 800 h 804"/>
                <a:gd name="T88" fmla="*/ 802 w 890"/>
                <a:gd name="T89" fmla="*/ 800 h 804"/>
                <a:gd name="T90" fmla="*/ 802 w 890"/>
                <a:gd name="T91" fmla="*/ 800 h 804"/>
                <a:gd name="T92" fmla="*/ 820 w 890"/>
                <a:gd name="T93" fmla="*/ 798 h 804"/>
                <a:gd name="T94" fmla="*/ 836 w 890"/>
                <a:gd name="T95" fmla="*/ 792 h 804"/>
                <a:gd name="T96" fmla="*/ 850 w 890"/>
                <a:gd name="T97" fmla="*/ 784 h 804"/>
                <a:gd name="T98" fmla="*/ 864 w 890"/>
                <a:gd name="T99" fmla="*/ 772 h 804"/>
                <a:gd name="T100" fmla="*/ 874 w 890"/>
                <a:gd name="T101" fmla="*/ 758 h 804"/>
                <a:gd name="T102" fmla="*/ 882 w 890"/>
                <a:gd name="T103" fmla="*/ 742 h 804"/>
                <a:gd name="T104" fmla="*/ 888 w 890"/>
                <a:gd name="T105" fmla="*/ 726 h 804"/>
                <a:gd name="T106" fmla="*/ 890 w 890"/>
                <a:gd name="T107" fmla="*/ 706 h 804"/>
                <a:gd name="T108" fmla="*/ 890 w 890"/>
                <a:gd name="T109" fmla="*/ 706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0" h="804">
                  <a:moveTo>
                    <a:pt x="890" y="706"/>
                  </a:moveTo>
                  <a:lnTo>
                    <a:pt x="890" y="706"/>
                  </a:lnTo>
                  <a:lnTo>
                    <a:pt x="888" y="692"/>
                  </a:lnTo>
                  <a:lnTo>
                    <a:pt x="886" y="678"/>
                  </a:lnTo>
                  <a:lnTo>
                    <a:pt x="880" y="666"/>
                  </a:lnTo>
                  <a:lnTo>
                    <a:pt x="874" y="654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16" y="40"/>
                  </a:lnTo>
                  <a:lnTo>
                    <a:pt x="508" y="30"/>
                  </a:lnTo>
                  <a:lnTo>
                    <a:pt x="500" y="20"/>
                  </a:lnTo>
                  <a:lnTo>
                    <a:pt x="490" y="14"/>
                  </a:lnTo>
                  <a:lnTo>
                    <a:pt x="480" y="8"/>
                  </a:lnTo>
                  <a:lnTo>
                    <a:pt x="468" y="2"/>
                  </a:lnTo>
                  <a:lnTo>
                    <a:pt x="456" y="0"/>
                  </a:lnTo>
                  <a:lnTo>
                    <a:pt x="442" y="0"/>
                  </a:lnTo>
                  <a:lnTo>
                    <a:pt x="442" y="0"/>
                  </a:lnTo>
                  <a:lnTo>
                    <a:pt x="430" y="0"/>
                  </a:lnTo>
                  <a:lnTo>
                    <a:pt x="418" y="2"/>
                  </a:lnTo>
                  <a:lnTo>
                    <a:pt x="406" y="8"/>
                  </a:lnTo>
                  <a:lnTo>
                    <a:pt x="394" y="14"/>
                  </a:lnTo>
                  <a:lnTo>
                    <a:pt x="384" y="20"/>
                  </a:lnTo>
                  <a:lnTo>
                    <a:pt x="376" y="30"/>
                  </a:lnTo>
                  <a:lnTo>
                    <a:pt x="368" y="38"/>
                  </a:lnTo>
                  <a:lnTo>
                    <a:pt x="362" y="50"/>
                  </a:lnTo>
                  <a:lnTo>
                    <a:pt x="362" y="50"/>
                  </a:lnTo>
                  <a:lnTo>
                    <a:pt x="20" y="642"/>
                  </a:lnTo>
                  <a:lnTo>
                    <a:pt x="20" y="642"/>
                  </a:lnTo>
                  <a:lnTo>
                    <a:pt x="12" y="654"/>
                  </a:lnTo>
                  <a:lnTo>
                    <a:pt x="6" y="670"/>
                  </a:lnTo>
                  <a:lnTo>
                    <a:pt x="2" y="686"/>
                  </a:lnTo>
                  <a:lnTo>
                    <a:pt x="0" y="702"/>
                  </a:lnTo>
                  <a:lnTo>
                    <a:pt x="0" y="702"/>
                  </a:lnTo>
                  <a:lnTo>
                    <a:pt x="2" y="722"/>
                  </a:lnTo>
                  <a:lnTo>
                    <a:pt x="6" y="740"/>
                  </a:lnTo>
                  <a:lnTo>
                    <a:pt x="14" y="756"/>
                  </a:lnTo>
                  <a:lnTo>
                    <a:pt x="26" y="770"/>
                  </a:lnTo>
                  <a:lnTo>
                    <a:pt x="40" y="782"/>
                  </a:lnTo>
                  <a:lnTo>
                    <a:pt x="54" y="792"/>
                  </a:lnTo>
                  <a:lnTo>
                    <a:pt x="72" y="800"/>
                  </a:lnTo>
                  <a:lnTo>
                    <a:pt x="90" y="802"/>
                  </a:lnTo>
                  <a:lnTo>
                    <a:pt x="92" y="804"/>
                  </a:lnTo>
                  <a:lnTo>
                    <a:pt x="800" y="800"/>
                  </a:lnTo>
                  <a:lnTo>
                    <a:pt x="802" y="800"/>
                  </a:lnTo>
                  <a:lnTo>
                    <a:pt x="802" y="800"/>
                  </a:lnTo>
                  <a:lnTo>
                    <a:pt x="820" y="798"/>
                  </a:lnTo>
                  <a:lnTo>
                    <a:pt x="836" y="792"/>
                  </a:lnTo>
                  <a:lnTo>
                    <a:pt x="850" y="784"/>
                  </a:lnTo>
                  <a:lnTo>
                    <a:pt x="864" y="772"/>
                  </a:lnTo>
                  <a:lnTo>
                    <a:pt x="874" y="758"/>
                  </a:lnTo>
                  <a:lnTo>
                    <a:pt x="882" y="742"/>
                  </a:lnTo>
                  <a:lnTo>
                    <a:pt x="888" y="726"/>
                  </a:lnTo>
                  <a:lnTo>
                    <a:pt x="890" y="706"/>
                  </a:lnTo>
                  <a:lnTo>
                    <a:pt x="890" y="706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66" name="グループ化 465"/>
          <p:cNvGrpSpPr/>
          <p:nvPr/>
        </p:nvGrpSpPr>
        <p:grpSpPr>
          <a:xfrm>
            <a:off x="7904971" y="929212"/>
            <a:ext cx="1612900" cy="1425575"/>
            <a:chOff x="1560513" y="1328738"/>
            <a:chExt cx="1612900" cy="1425575"/>
          </a:xfrm>
        </p:grpSpPr>
        <p:sp>
          <p:nvSpPr>
            <p:cNvPr id="470" name="Freeform 15"/>
            <p:cNvSpPr>
              <a:spLocks/>
            </p:cNvSpPr>
            <p:nvPr/>
          </p:nvSpPr>
          <p:spPr bwMode="auto">
            <a:xfrm>
              <a:off x="1560513" y="1328738"/>
              <a:ext cx="1612900" cy="1425575"/>
            </a:xfrm>
            <a:custGeom>
              <a:avLst/>
              <a:gdLst>
                <a:gd name="T0" fmla="*/ 70 w 1016"/>
                <a:gd name="T1" fmla="*/ 898 h 898"/>
                <a:gd name="T2" fmla="*/ 70 w 1016"/>
                <a:gd name="T3" fmla="*/ 898 h 898"/>
                <a:gd name="T4" fmla="*/ 48 w 1016"/>
                <a:gd name="T5" fmla="*/ 896 h 898"/>
                <a:gd name="T6" fmla="*/ 30 w 1016"/>
                <a:gd name="T7" fmla="*/ 892 h 898"/>
                <a:gd name="T8" fmla="*/ 22 w 1016"/>
                <a:gd name="T9" fmla="*/ 886 h 898"/>
                <a:gd name="T10" fmla="*/ 16 w 1016"/>
                <a:gd name="T11" fmla="*/ 882 h 898"/>
                <a:gd name="T12" fmla="*/ 10 w 1016"/>
                <a:gd name="T13" fmla="*/ 876 h 898"/>
                <a:gd name="T14" fmla="*/ 6 w 1016"/>
                <a:gd name="T15" fmla="*/ 870 h 898"/>
                <a:gd name="T16" fmla="*/ 2 w 1016"/>
                <a:gd name="T17" fmla="*/ 862 h 898"/>
                <a:gd name="T18" fmla="*/ 0 w 1016"/>
                <a:gd name="T19" fmla="*/ 856 h 898"/>
                <a:gd name="T20" fmla="*/ 0 w 1016"/>
                <a:gd name="T21" fmla="*/ 848 h 898"/>
                <a:gd name="T22" fmla="*/ 0 w 1016"/>
                <a:gd name="T23" fmla="*/ 838 h 898"/>
                <a:gd name="T24" fmla="*/ 4 w 1016"/>
                <a:gd name="T25" fmla="*/ 820 h 898"/>
                <a:gd name="T26" fmla="*/ 12 w 1016"/>
                <a:gd name="T27" fmla="*/ 800 h 898"/>
                <a:gd name="T28" fmla="*/ 452 w 1016"/>
                <a:gd name="T29" fmla="*/ 40 h 898"/>
                <a:gd name="T30" fmla="*/ 452 w 1016"/>
                <a:gd name="T31" fmla="*/ 40 h 898"/>
                <a:gd name="T32" fmla="*/ 464 w 1016"/>
                <a:gd name="T33" fmla="*/ 22 h 898"/>
                <a:gd name="T34" fmla="*/ 478 w 1016"/>
                <a:gd name="T35" fmla="*/ 10 h 898"/>
                <a:gd name="T36" fmla="*/ 486 w 1016"/>
                <a:gd name="T37" fmla="*/ 6 h 898"/>
                <a:gd name="T38" fmla="*/ 492 w 1016"/>
                <a:gd name="T39" fmla="*/ 2 h 898"/>
                <a:gd name="T40" fmla="*/ 500 w 1016"/>
                <a:gd name="T41" fmla="*/ 0 h 898"/>
                <a:gd name="T42" fmla="*/ 508 w 1016"/>
                <a:gd name="T43" fmla="*/ 0 h 898"/>
                <a:gd name="T44" fmla="*/ 516 w 1016"/>
                <a:gd name="T45" fmla="*/ 0 h 898"/>
                <a:gd name="T46" fmla="*/ 524 w 1016"/>
                <a:gd name="T47" fmla="*/ 2 h 898"/>
                <a:gd name="T48" fmla="*/ 530 w 1016"/>
                <a:gd name="T49" fmla="*/ 6 h 898"/>
                <a:gd name="T50" fmla="*/ 538 w 1016"/>
                <a:gd name="T51" fmla="*/ 10 h 898"/>
                <a:gd name="T52" fmla="*/ 552 w 1016"/>
                <a:gd name="T53" fmla="*/ 22 h 898"/>
                <a:gd name="T54" fmla="*/ 564 w 1016"/>
                <a:gd name="T55" fmla="*/ 40 h 898"/>
                <a:gd name="T56" fmla="*/ 1004 w 1016"/>
                <a:gd name="T57" fmla="*/ 800 h 898"/>
                <a:gd name="T58" fmla="*/ 1004 w 1016"/>
                <a:gd name="T59" fmla="*/ 800 h 898"/>
                <a:gd name="T60" fmla="*/ 1012 w 1016"/>
                <a:gd name="T61" fmla="*/ 820 h 898"/>
                <a:gd name="T62" fmla="*/ 1016 w 1016"/>
                <a:gd name="T63" fmla="*/ 838 h 898"/>
                <a:gd name="T64" fmla="*/ 1016 w 1016"/>
                <a:gd name="T65" fmla="*/ 848 h 898"/>
                <a:gd name="T66" fmla="*/ 1016 w 1016"/>
                <a:gd name="T67" fmla="*/ 856 h 898"/>
                <a:gd name="T68" fmla="*/ 1014 w 1016"/>
                <a:gd name="T69" fmla="*/ 862 h 898"/>
                <a:gd name="T70" fmla="*/ 1010 w 1016"/>
                <a:gd name="T71" fmla="*/ 870 h 898"/>
                <a:gd name="T72" fmla="*/ 1006 w 1016"/>
                <a:gd name="T73" fmla="*/ 876 h 898"/>
                <a:gd name="T74" fmla="*/ 1000 w 1016"/>
                <a:gd name="T75" fmla="*/ 882 h 898"/>
                <a:gd name="T76" fmla="*/ 994 w 1016"/>
                <a:gd name="T77" fmla="*/ 886 h 898"/>
                <a:gd name="T78" fmla="*/ 986 w 1016"/>
                <a:gd name="T79" fmla="*/ 892 h 898"/>
                <a:gd name="T80" fmla="*/ 968 w 1016"/>
                <a:gd name="T81" fmla="*/ 896 h 898"/>
                <a:gd name="T82" fmla="*/ 946 w 1016"/>
                <a:gd name="T83" fmla="*/ 898 h 898"/>
                <a:gd name="T84" fmla="*/ 70 w 1016"/>
                <a:gd name="T85" fmla="*/ 898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6" h="898">
                  <a:moveTo>
                    <a:pt x="70" y="898"/>
                  </a:moveTo>
                  <a:lnTo>
                    <a:pt x="70" y="898"/>
                  </a:lnTo>
                  <a:lnTo>
                    <a:pt x="48" y="896"/>
                  </a:lnTo>
                  <a:lnTo>
                    <a:pt x="30" y="892"/>
                  </a:lnTo>
                  <a:lnTo>
                    <a:pt x="22" y="886"/>
                  </a:lnTo>
                  <a:lnTo>
                    <a:pt x="16" y="882"/>
                  </a:lnTo>
                  <a:lnTo>
                    <a:pt x="10" y="876"/>
                  </a:lnTo>
                  <a:lnTo>
                    <a:pt x="6" y="870"/>
                  </a:lnTo>
                  <a:lnTo>
                    <a:pt x="2" y="862"/>
                  </a:lnTo>
                  <a:lnTo>
                    <a:pt x="0" y="856"/>
                  </a:lnTo>
                  <a:lnTo>
                    <a:pt x="0" y="848"/>
                  </a:lnTo>
                  <a:lnTo>
                    <a:pt x="0" y="838"/>
                  </a:lnTo>
                  <a:lnTo>
                    <a:pt x="4" y="820"/>
                  </a:lnTo>
                  <a:lnTo>
                    <a:pt x="12" y="800"/>
                  </a:lnTo>
                  <a:lnTo>
                    <a:pt x="452" y="40"/>
                  </a:lnTo>
                  <a:lnTo>
                    <a:pt x="452" y="40"/>
                  </a:lnTo>
                  <a:lnTo>
                    <a:pt x="464" y="22"/>
                  </a:lnTo>
                  <a:lnTo>
                    <a:pt x="478" y="10"/>
                  </a:lnTo>
                  <a:lnTo>
                    <a:pt x="486" y="6"/>
                  </a:lnTo>
                  <a:lnTo>
                    <a:pt x="492" y="2"/>
                  </a:lnTo>
                  <a:lnTo>
                    <a:pt x="500" y="0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4" y="2"/>
                  </a:lnTo>
                  <a:lnTo>
                    <a:pt x="530" y="6"/>
                  </a:lnTo>
                  <a:lnTo>
                    <a:pt x="538" y="10"/>
                  </a:lnTo>
                  <a:lnTo>
                    <a:pt x="552" y="22"/>
                  </a:lnTo>
                  <a:lnTo>
                    <a:pt x="564" y="40"/>
                  </a:lnTo>
                  <a:lnTo>
                    <a:pt x="1004" y="800"/>
                  </a:lnTo>
                  <a:lnTo>
                    <a:pt x="1004" y="800"/>
                  </a:lnTo>
                  <a:lnTo>
                    <a:pt x="1012" y="820"/>
                  </a:lnTo>
                  <a:lnTo>
                    <a:pt x="1016" y="838"/>
                  </a:lnTo>
                  <a:lnTo>
                    <a:pt x="1016" y="848"/>
                  </a:lnTo>
                  <a:lnTo>
                    <a:pt x="1016" y="856"/>
                  </a:lnTo>
                  <a:lnTo>
                    <a:pt x="1014" y="862"/>
                  </a:lnTo>
                  <a:lnTo>
                    <a:pt x="1010" y="870"/>
                  </a:lnTo>
                  <a:lnTo>
                    <a:pt x="1006" y="876"/>
                  </a:lnTo>
                  <a:lnTo>
                    <a:pt x="1000" y="882"/>
                  </a:lnTo>
                  <a:lnTo>
                    <a:pt x="994" y="886"/>
                  </a:lnTo>
                  <a:lnTo>
                    <a:pt x="986" y="892"/>
                  </a:lnTo>
                  <a:lnTo>
                    <a:pt x="968" y="896"/>
                  </a:lnTo>
                  <a:lnTo>
                    <a:pt x="946" y="898"/>
                  </a:lnTo>
                  <a:lnTo>
                    <a:pt x="70" y="89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1" name="Freeform 16"/>
            <p:cNvSpPr>
              <a:spLocks/>
            </p:cNvSpPr>
            <p:nvPr/>
          </p:nvSpPr>
          <p:spPr bwMode="auto">
            <a:xfrm>
              <a:off x="1630363" y="1395413"/>
              <a:ext cx="1473200" cy="1301750"/>
            </a:xfrm>
            <a:custGeom>
              <a:avLst/>
              <a:gdLst>
                <a:gd name="T0" fmla="*/ 28 w 928"/>
                <a:gd name="T1" fmla="*/ 820 h 820"/>
                <a:gd name="T2" fmla="*/ 28 w 928"/>
                <a:gd name="T3" fmla="*/ 820 h 820"/>
                <a:gd name="T4" fmla="*/ 20 w 928"/>
                <a:gd name="T5" fmla="*/ 820 h 820"/>
                <a:gd name="T6" fmla="*/ 12 w 928"/>
                <a:gd name="T7" fmla="*/ 818 h 820"/>
                <a:gd name="T8" fmla="*/ 6 w 928"/>
                <a:gd name="T9" fmla="*/ 814 h 820"/>
                <a:gd name="T10" fmla="*/ 2 w 928"/>
                <a:gd name="T11" fmla="*/ 810 h 820"/>
                <a:gd name="T12" fmla="*/ 0 w 928"/>
                <a:gd name="T13" fmla="*/ 804 h 820"/>
                <a:gd name="T14" fmla="*/ 0 w 928"/>
                <a:gd name="T15" fmla="*/ 796 h 820"/>
                <a:gd name="T16" fmla="*/ 2 w 928"/>
                <a:gd name="T17" fmla="*/ 790 h 820"/>
                <a:gd name="T18" fmla="*/ 4 w 928"/>
                <a:gd name="T19" fmla="*/ 782 h 820"/>
                <a:gd name="T20" fmla="*/ 442 w 928"/>
                <a:gd name="T21" fmla="*/ 16 h 820"/>
                <a:gd name="T22" fmla="*/ 442 w 928"/>
                <a:gd name="T23" fmla="*/ 16 h 820"/>
                <a:gd name="T24" fmla="*/ 446 w 928"/>
                <a:gd name="T25" fmla="*/ 8 h 820"/>
                <a:gd name="T26" fmla="*/ 452 w 928"/>
                <a:gd name="T27" fmla="*/ 4 h 820"/>
                <a:gd name="T28" fmla="*/ 458 w 928"/>
                <a:gd name="T29" fmla="*/ 0 h 820"/>
                <a:gd name="T30" fmla="*/ 464 w 928"/>
                <a:gd name="T31" fmla="*/ 0 h 820"/>
                <a:gd name="T32" fmla="*/ 470 w 928"/>
                <a:gd name="T33" fmla="*/ 0 h 820"/>
                <a:gd name="T34" fmla="*/ 476 w 928"/>
                <a:gd name="T35" fmla="*/ 4 h 820"/>
                <a:gd name="T36" fmla="*/ 482 w 928"/>
                <a:gd name="T37" fmla="*/ 8 h 820"/>
                <a:gd name="T38" fmla="*/ 486 w 928"/>
                <a:gd name="T39" fmla="*/ 16 h 820"/>
                <a:gd name="T40" fmla="*/ 924 w 928"/>
                <a:gd name="T41" fmla="*/ 782 h 820"/>
                <a:gd name="T42" fmla="*/ 924 w 928"/>
                <a:gd name="T43" fmla="*/ 782 h 820"/>
                <a:gd name="T44" fmla="*/ 926 w 928"/>
                <a:gd name="T45" fmla="*/ 790 h 820"/>
                <a:gd name="T46" fmla="*/ 928 w 928"/>
                <a:gd name="T47" fmla="*/ 796 h 820"/>
                <a:gd name="T48" fmla="*/ 928 w 928"/>
                <a:gd name="T49" fmla="*/ 804 h 820"/>
                <a:gd name="T50" fmla="*/ 926 w 928"/>
                <a:gd name="T51" fmla="*/ 810 h 820"/>
                <a:gd name="T52" fmla="*/ 922 w 928"/>
                <a:gd name="T53" fmla="*/ 814 h 820"/>
                <a:gd name="T54" fmla="*/ 916 w 928"/>
                <a:gd name="T55" fmla="*/ 818 h 820"/>
                <a:gd name="T56" fmla="*/ 908 w 928"/>
                <a:gd name="T57" fmla="*/ 820 h 820"/>
                <a:gd name="T58" fmla="*/ 900 w 928"/>
                <a:gd name="T59" fmla="*/ 820 h 820"/>
                <a:gd name="T60" fmla="*/ 28 w 928"/>
                <a:gd name="T61" fmla="*/ 82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8" h="820">
                  <a:moveTo>
                    <a:pt x="28" y="820"/>
                  </a:moveTo>
                  <a:lnTo>
                    <a:pt x="28" y="820"/>
                  </a:lnTo>
                  <a:lnTo>
                    <a:pt x="20" y="820"/>
                  </a:lnTo>
                  <a:lnTo>
                    <a:pt x="12" y="818"/>
                  </a:lnTo>
                  <a:lnTo>
                    <a:pt x="6" y="814"/>
                  </a:lnTo>
                  <a:lnTo>
                    <a:pt x="2" y="810"/>
                  </a:lnTo>
                  <a:lnTo>
                    <a:pt x="0" y="804"/>
                  </a:lnTo>
                  <a:lnTo>
                    <a:pt x="0" y="796"/>
                  </a:lnTo>
                  <a:lnTo>
                    <a:pt x="2" y="790"/>
                  </a:lnTo>
                  <a:lnTo>
                    <a:pt x="4" y="782"/>
                  </a:lnTo>
                  <a:lnTo>
                    <a:pt x="442" y="16"/>
                  </a:lnTo>
                  <a:lnTo>
                    <a:pt x="442" y="16"/>
                  </a:lnTo>
                  <a:lnTo>
                    <a:pt x="446" y="8"/>
                  </a:lnTo>
                  <a:lnTo>
                    <a:pt x="452" y="4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0" y="0"/>
                  </a:lnTo>
                  <a:lnTo>
                    <a:pt x="476" y="4"/>
                  </a:lnTo>
                  <a:lnTo>
                    <a:pt x="482" y="8"/>
                  </a:lnTo>
                  <a:lnTo>
                    <a:pt x="486" y="16"/>
                  </a:lnTo>
                  <a:lnTo>
                    <a:pt x="924" y="782"/>
                  </a:lnTo>
                  <a:lnTo>
                    <a:pt x="924" y="782"/>
                  </a:lnTo>
                  <a:lnTo>
                    <a:pt x="926" y="790"/>
                  </a:lnTo>
                  <a:lnTo>
                    <a:pt x="928" y="796"/>
                  </a:lnTo>
                  <a:lnTo>
                    <a:pt x="928" y="804"/>
                  </a:lnTo>
                  <a:lnTo>
                    <a:pt x="926" y="810"/>
                  </a:lnTo>
                  <a:lnTo>
                    <a:pt x="922" y="814"/>
                  </a:lnTo>
                  <a:lnTo>
                    <a:pt x="916" y="818"/>
                  </a:lnTo>
                  <a:lnTo>
                    <a:pt x="908" y="820"/>
                  </a:lnTo>
                  <a:lnTo>
                    <a:pt x="900" y="820"/>
                  </a:lnTo>
                  <a:lnTo>
                    <a:pt x="28" y="8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73" name="グループ化 472"/>
          <p:cNvGrpSpPr/>
          <p:nvPr/>
        </p:nvGrpSpPr>
        <p:grpSpPr>
          <a:xfrm>
            <a:off x="7922434" y="2888940"/>
            <a:ext cx="1577975" cy="1400175"/>
            <a:chOff x="3652838" y="1350963"/>
            <a:chExt cx="1577975" cy="1400175"/>
          </a:xfrm>
        </p:grpSpPr>
        <p:sp>
          <p:nvSpPr>
            <p:cNvPr id="477" name="Freeform 14"/>
            <p:cNvSpPr>
              <a:spLocks/>
            </p:cNvSpPr>
            <p:nvPr/>
          </p:nvSpPr>
          <p:spPr bwMode="auto">
            <a:xfrm>
              <a:off x="3652838" y="1350963"/>
              <a:ext cx="1577975" cy="1400175"/>
            </a:xfrm>
            <a:custGeom>
              <a:avLst/>
              <a:gdLst>
                <a:gd name="T0" fmla="*/ 84 w 994"/>
                <a:gd name="T1" fmla="*/ 882 h 882"/>
                <a:gd name="T2" fmla="*/ 84 w 994"/>
                <a:gd name="T3" fmla="*/ 882 h 882"/>
                <a:gd name="T4" fmla="*/ 70 w 994"/>
                <a:gd name="T5" fmla="*/ 882 h 882"/>
                <a:gd name="T6" fmla="*/ 58 w 994"/>
                <a:gd name="T7" fmla="*/ 880 h 882"/>
                <a:gd name="T8" fmla="*/ 46 w 994"/>
                <a:gd name="T9" fmla="*/ 878 h 882"/>
                <a:gd name="T10" fmla="*/ 36 w 994"/>
                <a:gd name="T11" fmla="*/ 874 h 882"/>
                <a:gd name="T12" fmla="*/ 26 w 994"/>
                <a:gd name="T13" fmla="*/ 868 h 882"/>
                <a:gd name="T14" fmla="*/ 18 w 994"/>
                <a:gd name="T15" fmla="*/ 862 h 882"/>
                <a:gd name="T16" fmla="*/ 12 w 994"/>
                <a:gd name="T17" fmla="*/ 856 h 882"/>
                <a:gd name="T18" fmla="*/ 8 w 994"/>
                <a:gd name="T19" fmla="*/ 848 h 882"/>
                <a:gd name="T20" fmla="*/ 4 w 994"/>
                <a:gd name="T21" fmla="*/ 840 h 882"/>
                <a:gd name="T22" fmla="*/ 0 w 994"/>
                <a:gd name="T23" fmla="*/ 830 h 882"/>
                <a:gd name="T24" fmla="*/ 0 w 994"/>
                <a:gd name="T25" fmla="*/ 820 h 882"/>
                <a:gd name="T26" fmla="*/ 0 w 994"/>
                <a:gd name="T27" fmla="*/ 810 h 882"/>
                <a:gd name="T28" fmla="*/ 2 w 994"/>
                <a:gd name="T29" fmla="*/ 800 h 882"/>
                <a:gd name="T30" fmla="*/ 4 w 994"/>
                <a:gd name="T31" fmla="*/ 788 h 882"/>
                <a:gd name="T32" fmla="*/ 8 w 994"/>
                <a:gd name="T33" fmla="*/ 776 h 882"/>
                <a:gd name="T34" fmla="*/ 16 w 994"/>
                <a:gd name="T35" fmla="*/ 764 h 882"/>
                <a:gd name="T36" fmla="*/ 428 w 994"/>
                <a:gd name="T37" fmla="*/ 48 h 882"/>
                <a:gd name="T38" fmla="*/ 428 w 994"/>
                <a:gd name="T39" fmla="*/ 48 h 882"/>
                <a:gd name="T40" fmla="*/ 436 w 994"/>
                <a:gd name="T41" fmla="*/ 38 h 882"/>
                <a:gd name="T42" fmla="*/ 444 w 994"/>
                <a:gd name="T43" fmla="*/ 28 h 882"/>
                <a:gd name="T44" fmla="*/ 452 w 994"/>
                <a:gd name="T45" fmla="*/ 18 h 882"/>
                <a:gd name="T46" fmla="*/ 460 w 994"/>
                <a:gd name="T47" fmla="*/ 12 h 882"/>
                <a:gd name="T48" fmla="*/ 470 w 994"/>
                <a:gd name="T49" fmla="*/ 6 h 882"/>
                <a:gd name="T50" fmla="*/ 478 w 994"/>
                <a:gd name="T51" fmla="*/ 2 h 882"/>
                <a:gd name="T52" fmla="*/ 488 w 994"/>
                <a:gd name="T53" fmla="*/ 0 h 882"/>
                <a:gd name="T54" fmla="*/ 496 w 994"/>
                <a:gd name="T55" fmla="*/ 0 h 882"/>
                <a:gd name="T56" fmla="*/ 506 w 994"/>
                <a:gd name="T57" fmla="*/ 0 h 882"/>
                <a:gd name="T58" fmla="*/ 516 w 994"/>
                <a:gd name="T59" fmla="*/ 2 h 882"/>
                <a:gd name="T60" fmla="*/ 524 w 994"/>
                <a:gd name="T61" fmla="*/ 6 h 882"/>
                <a:gd name="T62" fmla="*/ 532 w 994"/>
                <a:gd name="T63" fmla="*/ 12 h 882"/>
                <a:gd name="T64" fmla="*/ 542 w 994"/>
                <a:gd name="T65" fmla="*/ 18 h 882"/>
                <a:gd name="T66" fmla="*/ 550 w 994"/>
                <a:gd name="T67" fmla="*/ 28 h 882"/>
                <a:gd name="T68" fmla="*/ 558 w 994"/>
                <a:gd name="T69" fmla="*/ 38 h 882"/>
                <a:gd name="T70" fmla="*/ 564 w 994"/>
                <a:gd name="T71" fmla="*/ 48 h 882"/>
                <a:gd name="T72" fmla="*/ 978 w 994"/>
                <a:gd name="T73" fmla="*/ 764 h 882"/>
                <a:gd name="T74" fmla="*/ 978 w 994"/>
                <a:gd name="T75" fmla="*/ 764 h 882"/>
                <a:gd name="T76" fmla="*/ 984 w 994"/>
                <a:gd name="T77" fmla="*/ 776 h 882"/>
                <a:gd name="T78" fmla="*/ 990 w 994"/>
                <a:gd name="T79" fmla="*/ 788 h 882"/>
                <a:gd name="T80" fmla="*/ 992 w 994"/>
                <a:gd name="T81" fmla="*/ 800 h 882"/>
                <a:gd name="T82" fmla="*/ 994 w 994"/>
                <a:gd name="T83" fmla="*/ 810 h 882"/>
                <a:gd name="T84" fmla="*/ 994 w 994"/>
                <a:gd name="T85" fmla="*/ 820 h 882"/>
                <a:gd name="T86" fmla="*/ 992 w 994"/>
                <a:gd name="T87" fmla="*/ 830 h 882"/>
                <a:gd name="T88" fmla="*/ 990 w 994"/>
                <a:gd name="T89" fmla="*/ 840 h 882"/>
                <a:gd name="T90" fmla="*/ 986 w 994"/>
                <a:gd name="T91" fmla="*/ 848 h 882"/>
                <a:gd name="T92" fmla="*/ 982 w 994"/>
                <a:gd name="T93" fmla="*/ 856 h 882"/>
                <a:gd name="T94" fmla="*/ 974 w 994"/>
                <a:gd name="T95" fmla="*/ 862 h 882"/>
                <a:gd name="T96" fmla="*/ 966 w 994"/>
                <a:gd name="T97" fmla="*/ 868 h 882"/>
                <a:gd name="T98" fmla="*/ 958 w 994"/>
                <a:gd name="T99" fmla="*/ 874 h 882"/>
                <a:gd name="T100" fmla="*/ 948 w 994"/>
                <a:gd name="T101" fmla="*/ 878 h 882"/>
                <a:gd name="T102" fmla="*/ 936 w 994"/>
                <a:gd name="T103" fmla="*/ 880 h 882"/>
                <a:gd name="T104" fmla="*/ 924 w 994"/>
                <a:gd name="T105" fmla="*/ 882 h 882"/>
                <a:gd name="T106" fmla="*/ 910 w 994"/>
                <a:gd name="T107" fmla="*/ 882 h 882"/>
                <a:gd name="T108" fmla="*/ 84 w 994"/>
                <a:gd name="T109" fmla="*/ 882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94" h="882">
                  <a:moveTo>
                    <a:pt x="84" y="882"/>
                  </a:moveTo>
                  <a:lnTo>
                    <a:pt x="84" y="882"/>
                  </a:lnTo>
                  <a:lnTo>
                    <a:pt x="70" y="882"/>
                  </a:lnTo>
                  <a:lnTo>
                    <a:pt x="58" y="880"/>
                  </a:lnTo>
                  <a:lnTo>
                    <a:pt x="46" y="878"/>
                  </a:lnTo>
                  <a:lnTo>
                    <a:pt x="36" y="874"/>
                  </a:lnTo>
                  <a:lnTo>
                    <a:pt x="26" y="868"/>
                  </a:lnTo>
                  <a:lnTo>
                    <a:pt x="18" y="862"/>
                  </a:lnTo>
                  <a:lnTo>
                    <a:pt x="12" y="856"/>
                  </a:lnTo>
                  <a:lnTo>
                    <a:pt x="8" y="848"/>
                  </a:lnTo>
                  <a:lnTo>
                    <a:pt x="4" y="840"/>
                  </a:lnTo>
                  <a:lnTo>
                    <a:pt x="0" y="830"/>
                  </a:lnTo>
                  <a:lnTo>
                    <a:pt x="0" y="820"/>
                  </a:lnTo>
                  <a:lnTo>
                    <a:pt x="0" y="810"/>
                  </a:lnTo>
                  <a:lnTo>
                    <a:pt x="2" y="800"/>
                  </a:lnTo>
                  <a:lnTo>
                    <a:pt x="4" y="788"/>
                  </a:lnTo>
                  <a:lnTo>
                    <a:pt x="8" y="776"/>
                  </a:lnTo>
                  <a:lnTo>
                    <a:pt x="16" y="764"/>
                  </a:lnTo>
                  <a:lnTo>
                    <a:pt x="428" y="48"/>
                  </a:lnTo>
                  <a:lnTo>
                    <a:pt x="428" y="48"/>
                  </a:lnTo>
                  <a:lnTo>
                    <a:pt x="436" y="38"/>
                  </a:lnTo>
                  <a:lnTo>
                    <a:pt x="444" y="28"/>
                  </a:lnTo>
                  <a:lnTo>
                    <a:pt x="452" y="18"/>
                  </a:lnTo>
                  <a:lnTo>
                    <a:pt x="460" y="12"/>
                  </a:lnTo>
                  <a:lnTo>
                    <a:pt x="470" y="6"/>
                  </a:lnTo>
                  <a:lnTo>
                    <a:pt x="478" y="2"/>
                  </a:lnTo>
                  <a:lnTo>
                    <a:pt x="488" y="0"/>
                  </a:lnTo>
                  <a:lnTo>
                    <a:pt x="496" y="0"/>
                  </a:lnTo>
                  <a:lnTo>
                    <a:pt x="506" y="0"/>
                  </a:lnTo>
                  <a:lnTo>
                    <a:pt x="516" y="2"/>
                  </a:lnTo>
                  <a:lnTo>
                    <a:pt x="524" y="6"/>
                  </a:lnTo>
                  <a:lnTo>
                    <a:pt x="532" y="12"/>
                  </a:lnTo>
                  <a:lnTo>
                    <a:pt x="542" y="18"/>
                  </a:lnTo>
                  <a:lnTo>
                    <a:pt x="550" y="28"/>
                  </a:lnTo>
                  <a:lnTo>
                    <a:pt x="558" y="38"/>
                  </a:lnTo>
                  <a:lnTo>
                    <a:pt x="564" y="48"/>
                  </a:lnTo>
                  <a:lnTo>
                    <a:pt x="978" y="764"/>
                  </a:lnTo>
                  <a:lnTo>
                    <a:pt x="978" y="764"/>
                  </a:lnTo>
                  <a:lnTo>
                    <a:pt x="984" y="776"/>
                  </a:lnTo>
                  <a:lnTo>
                    <a:pt x="990" y="788"/>
                  </a:lnTo>
                  <a:lnTo>
                    <a:pt x="992" y="800"/>
                  </a:lnTo>
                  <a:lnTo>
                    <a:pt x="994" y="810"/>
                  </a:lnTo>
                  <a:lnTo>
                    <a:pt x="994" y="820"/>
                  </a:lnTo>
                  <a:lnTo>
                    <a:pt x="992" y="830"/>
                  </a:lnTo>
                  <a:lnTo>
                    <a:pt x="990" y="840"/>
                  </a:lnTo>
                  <a:lnTo>
                    <a:pt x="986" y="848"/>
                  </a:lnTo>
                  <a:lnTo>
                    <a:pt x="982" y="856"/>
                  </a:lnTo>
                  <a:lnTo>
                    <a:pt x="974" y="862"/>
                  </a:lnTo>
                  <a:lnTo>
                    <a:pt x="966" y="868"/>
                  </a:lnTo>
                  <a:lnTo>
                    <a:pt x="958" y="874"/>
                  </a:lnTo>
                  <a:lnTo>
                    <a:pt x="948" y="878"/>
                  </a:lnTo>
                  <a:lnTo>
                    <a:pt x="936" y="880"/>
                  </a:lnTo>
                  <a:lnTo>
                    <a:pt x="924" y="882"/>
                  </a:lnTo>
                  <a:lnTo>
                    <a:pt x="910" y="882"/>
                  </a:lnTo>
                  <a:lnTo>
                    <a:pt x="84" y="8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8" name="Freeform 17"/>
            <p:cNvSpPr>
              <a:spLocks/>
            </p:cNvSpPr>
            <p:nvPr/>
          </p:nvSpPr>
          <p:spPr bwMode="auto">
            <a:xfrm>
              <a:off x="3881438" y="1601788"/>
              <a:ext cx="1120775" cy="984250"/>
            </a:xfrm>
            <a:custGeom>
              <a:avLst/>
              <a:gdLst>
                <a:gd name="T0" fmla="*/ 28 w 706"/>
                <a:gd name="T1" fmla="*/ 620 h 620"/>
                <a:gd name="T2" fmla="*/ 28 w 706"/>
                <a:gd name="T3" fmla="*/ 620 h 620"/>
                <a:gd name="T4" fmla="*/ 18 w 706"/>
                <a:gd name="T5" fmla="*/ 618 h 620"/>
                <a:gd name="T6" fmla="*/ 12 w 706"/>
                <a:gd name="T7" fmla="*/ 616 h 620"/>
                <a:gd name="T8" fmla="*/ 6 w 706"/>
                <a:gd name="T9" fmla="*/ 612 h 620"/>
                <a:gd name="T10" fmla="*/ 2 w 706"/>
                <a:gd name="T11" fmla="*/ 608 h 620"/>
                <a:gd name="T12" fmla="*/ 0 w 706"/>
                <a:gd name="T13" fmla="*/ 602 h 620"/>
                <a:gd name="T14" fmla="*/ 0 w 706"/>
                <a:gd name="T15" fmla="*/ 596 h 620"/>
                <a:gd name="T16" fmla="*/ 2 w 706"/>
                <a:gd name="T17" fmla="*/ 588 h 620"/>
                <a:gd name="T18" fmla="*/ 4 w 706"/>
                <a:gd name="T19" fmla="*/ 580 h 620"/>
                <a:gd name="T20" fmla="*/ 330 w 706"/>
                <a:gd name="T21" fmla="*/ 16 h 620"/>
                <a:gd name="T22" fmla="*/ 330 w 706"/>
                <a:gd name="T23" fmla="*/ 16 h 620"/>
                <a:gd name="T24" fmla="*/ 336 w 706"/>
                <a:gd name="T25" fmla="*/ 10 h 620"/>
                <a:gd name="T26" fmla="*/ 340 w 706"/>
                <a:gd name="T27" fmla="*/ 4 h 620"/>
                <a:gd name="T28" fmla="*/ 346 w 706"/>
                <a:gd name="T29" fmla="*/ 2 h 620"/>
                <a:gd name="T30" fmla="*/ 352 w 706"/>
                <a:gd name="T31" fmla="*/ 0 h 620"/>
                <a:gd name="T32" fmla="*/ 358 w 706"/>
                <a:gd name="T33" fmla="*/ 2 h 620"/>
                <a:gd name="T34" fmla="*/ 364 w 706"/>
                <a:gd name="T35" fmla="*/ 4 h 620"/>
                <a:gd name="T36" fmla="*/ 370 w 706"/>
                <a:gd name="T37" fmla="*/ 10 h 620"/>
                <a:gd name="T38" fmla="*/ 376 w 706"/>
                <a:gd name="T39" fmla="*/ 16 h 620"/>
                <a:gd name="T40" fmla="*/ 700 w 706"/>
                <a:gd name="T41" fmla="*/ 580 h 620"/>
                <a:gd name="T42" fmla="*/ 700 w 706"/>
                <a:gd name="T43" fmla="*/ 580 h 620"/>
                <a:gd name="T44" fmla="*/ 704 w 706"/>
                <a:gd name="T45" fmla="*/ 588 h 620"/>
                <a:gd name="T46" fmla="*/ 706 w 706"/>
                <a:gd name="T47" fmla="*/ 596 h 620"/>
                <a:gd name="T48" fmla="*/ 706 w 706"/>
                <a:gd name="T49" fmla="*/ 602 h 620"/>
                <a:gd name="T50" fmla="*/ 704 w 706"/>
                <a:gd name="T51" fmla="*/ 608 h 620"/>
                <a:gd name="T52" fmla="*/ 700 w 706"/>
                <a:gd name="T53" fmla="*/ 612 h 620"/>
                <a:gd name="T54" fmla="*/ 694 w 706"/>
                <a:gd name="T55" fmla="*/ 616 h 620"/>
                <a:gd name="T56" fmla="*/ 686 w 706"/>
                <a:gd name="T57" fmla="*/ 618 h 620"/>
                <a:gd name="T58" fmla="*/ 678 w 706"/>
                <a:gd name="T59" fmla="*/ 620 h 620"/>
                <a:gd name="T60" fmla="*/ 28 w 706"/>
                <a:gd name="T61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6" h="620">
                  <a:moveTo>
                    <a:pt x="28" y="620"/>
                  </a:moveTo>
                  <a:lnTo>
                    <a:pt x="28" y="620"/>
                  </a:lnTo>
                  <a:lnTo>
                    <a:pt x="18" y="618"/>
                  </a:lnTo>
                  <a:lnTo>
                    <a:pt x="12" y="616"/>
                  </a:lnTo>
                  <a:lnTo>
                    <a:pt x="6" y="612"/>
                  </a:lnTo>
                  <a:lnTo>
                    <a:pt x="2" y="608"/>
                  </a:lnTo>
                  <a:lnTo>
                    <a:pt x="0" y="602"/>
                  </a:lnTo>
                  <a:lnTo>
                    <a:pt x="0" y="596"/>
                  </a:lnTo>
                  <a:lnTo>
                    <a:pt x="2" y="588"/>
                  </a:lnTo>
                  <a:lnTo>
                    <a:pt x="4" y="580"/>
                  </a:lnTo>
                  <a:lnTo>
                    <a:pt x="330" y="16"/>
                  </a:lnTo>
                  <a:lnTo>
                    <a:pt x="330" y="16"/>
                  </a:lnTo>
                  <a:lnTo>
                    <a:pt x="336" y="10"/>
                  </a:lnTo>
                  <a:lnTo>
                    <a:pt x="340" y="4"/>
                  </a:lnTo>
                  <a:lnTo>
                    <a:pt x="346" y="2"/>
                  </a:lnTo>
                  <a:lnTo>
                    <a:pt x="352" y="0"/>
                  </a:lnTo>
                  <a:lnTo>
                    <a:pt x="358" y="2"/>
                  </a:lnTo>
                  <a:lnTo>
                    <a:pt x="364" y="4"/>
                  </a:lnTo>
                  <a:lnTo>
                    <a:pt x="370" y="10"/>
                  </a:lnTo>
                  <a:lnTo>
                    <a:pt x="376" y="16"/>
                  </a:lnTo>
                  <a:lnTo>
                    <a:pt x="700" y="580"/>
                  </a:lnTo>
                  <a:lnTo>
                    <a:pt x="700" y="580"/>
                  </a:lnTo>
                  <a:lnTo>
                    <a:pt x="704" y="588"/>
                  </a:lnTo>
                  <a:lnTo>
                    <a:pt x="706" y="596"/>
                  </a:lnTo>
                  <a:lnTo>
                    <a:pt x="706" y="602"/>
                  </a:lnTo>
                  <a:lnTo>
                    <a:pt x="704" y="608"/>
                  </a:lnTo>
                  <a:lnTo>
                    <a:pt x="700" y="612"/>
                  </a:lnTo>
                  <a:lnTo>
                    <a:pt x="694" y="616"/>
                  </a:lnTo>
                  <a:lnTo>
                    <a:pt x="686" y="618"/>
                  </a:lnTo>
                  <a:lnTo>
                    <a:pt x="678" y="620"/>
                  </a:lnTo>
                  <a:lnTo>
                    <a:pt x="28" y="6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80" name="グループ化 479"/>
          <p:cNvGrpSpPr/>
          <p:nvPr/>
        </p:nvGrpSpPr>
        <p:grpSpPr>
          <a:xfrm>
            <a:off x="7920700" y="4772748"/>
            <a:ext cx="1581442" cy="1461084"/>
            <a:chOff x="1667635" y="4352925"/>
            <a:chExt cx="1793875" cy="1657350"/>
          </a:xfrm>
        </p:grpSpPr>
        <p:sp>
          <p:nvSpPr>
            <p:cNvPr id="484" name="Freeform 26"/>
            <p:cNvSpPr>
              <a:spLocks noEditPoints="1"/>
            </p:cNvSpPr>
            <p:nvPr/>
          </p:nvSpPr>
          <p:spPr bwMode="auto">
            <a:xfrm>
              <a:off x="1667635" y="4352925"/>
              <a:ext cx="1793875" cy="1657350"/>
            </a:xfrm>
            <a:custGeom>
              <a:avLst/>
              <a:gdLst>
                <a:gd name="T0" fmla="*/ 212 w 1130"/>
                <a:gd name="T1" fmla="*/ 1044 h 1044"/>
                <a:gd name="T2" fmla="*/ 178 w 1130"/>
                <a:gd name="T3" fmla="*/ 1040 h 1044"/>
                <a:gd name="T4" fmla="*/ 160 w 1130"/>
                <a:gd name="T5" fmla="*/ 1034 h 1044"/>
                <a:gd name="T6" fmla="*/ 124 w 1130"/>
                <a:gd name="T7" fmla="*/ 1022 h 1044"/>
                <a:gd name="T8" fmla="*/ 92 w 1130"/>
                <a:gd name="T9" fmla="*/ 1002 h 1044"/>
                <a:gd name="T10" fmla="*/ 64 w 1130"/>
                <a:gd name="T11" fmla="*/ 978 h 1044"/>
                <a:gd name="T12" fmla="*/ 40 w 1130"/>
                <a:gd name="T13" fmla="*/ 948 h 1044"/>
                <a:gd name="T14" fmla="*/ 20 w 1130"/>
                <a:gd name="T15" fmla="*/ 916 h 1044"/>
                <a:gd name="T16" fmla="*/ 8 w 1130"/>
                <a:gd name="T17" fmla="*/ 880 h 1044"/>
                <a:gd name="T18" fmla="*/ 0 w 1130"/>
                <a:gd name="T19" fmla="*/ 842 h 1044"/>
                <a:gd name="T20" fmla="*/ 0 w 1130"/>
                <a:gd name="T21" fmla="*/ 822 h 1044"/>
                <a:gd name="T22" fmla="*/ 2 w 1130"/>
                <a:gd name="T23" fmla="*/ 788 h 1044"/>
                <a:gd name="T24" fmla="*/ 10 w 1130"/>
                <a:gd name="T25" fmla="*/ 756 h 1044"/>
                <a:gd name="T26" fmla="*/ 22 w 1130"/>
                <a:gd name="T27" fmla="*/ 724 h 1044"/>
                <a:gd name="T28" fmla="*/ 40 w 1130"/>
                <a:gd name="T29" fmla="*/ 696 h 1044"/>
                <a:gd name="T30" fmla="*/ 378 w 1130"/>
                <a:gd name="T31" fmla="*/ 110 h 1044"/>
                <a:gd name="T32" fmla="*/ 384 w 1130"/>
                <a:gd name="T33" fmla="*/ 100 h 1044"/>
                <a:gd name="T34" fmla="*/ 418 w 1130"/>
                <a:gd name="T35" fmla="*/ 58 h 1044"/>
                <a:gd name="T36" fmla="*/ 460 w 1130"/>
                <a:gd name="T37" fmla="*/ 26 h 1044"/>
                <a:gd name="T38" fmla="*/ 508 w 1130"/>
                <a:gd name="T39" fmla="*/ 6 h 1044"/>
                <a:gd name="T40" fmla="*/ 562 w 1130"/>
                <a:gd name="T41" fmla="*/ 0 h 1044"/>
                <a:gd name="T42" fmla="*/ 590 w 1130"/>
                <a:gd name="T43" fmla="*/ 2 h 1044"/>
                <a:gd name="T44" fmla="*/ 646 w 1130"/>
                <a:gd name="T45" fmla="*/ 16 h 1044"/>
                <a:gd name="T46" fmla="*/ 694 w 1130"/>
                <a:gd name="T47" fmla="*/ 46 h 1044"/>
                <a:gd name="T48" fmla="*/ 732 w 1130"/>
                <a:gd name="T49" fmla="*/ 88 h 1044"/>
                <a:gd name="T50" fmla="*/ 1096 w 1130"/>
                <a:gd name="T51" fmla="*/ 710 h 1044"/>
                <a:gd name="T52" fmla="*/ 1110 w 1130"/>
                <a:gd name="T53" fmla="*/ 738 h 1044"/>
                <a:gd name="T54" fmla="*/ 1128 w 1130"/>
                <a:gd name="T55" fmla="*/ 796 h 1044"/>
                <a:gd name="T56" fmla="*/ 1130 w 1130"/>
                <a:gd name="T57" fmla="*/ 826 h 1044"/>
                <a:gd name="T58" fmla="*/ 1126 w 1130"/>
                <a:gd name="T59" fmla="*/ 866 h 1044"/>
                <a:gd name="T60" fmla="*/ 1116 w 1130"/>
                <a:gd name="T61" fmla="*/ 904 h 1044"/>
                <a:gd name="T62" fmla="*/ 1098 w 1130"/>
                <a:gd name="T63" fmla="*/ 938 h 1044"/>
                <a:gd name="T64" fmla="*/ 1076 w 1130"/>
                <a:gd name="T65" fmla="*/ 968 h 1044"/>
                <a:gd name="T66" fmla="*/ 1050 w 1130"/>
                <a:gd name="T67" fmla="*/ 994 h 1044"/>
                <a:gd name="T68" fmla="*/ 1018 w 1130"/>
                <a:gd name="T69" fmla="*/ 1014 h 1044"/>
                <a:gd name="T70" fmla="*/ 984 w 1130"/>
                <a:gd name="T71" fmla="*/ 1030 h 1044"/>
                <a:gd name="T72" fmla="*/ 946 w 1130"/>
                <a:gd name="T73" fmla="*/ 1038 h 1044"/>
                <a:gd name="T74" fmla="*/ 934 w 1130"/>
                <a:gd name="T75" fmla="*/ 1040 h 1044"/>
                <a:gd name="T76" fmla="*/ 212 w 1130"/>
                <a:gd name="T77" fmla="*/ 1044 h 1044"/>
                <a:gd name="T78" fmla="*/ 212 w 1130"/>
                <a:gd name="T79" fmla="*/ 1044 h 1044"/>
                <a:gd name="T80" fmla="*/ 562 w 1130"/>
                <a:gd name="T81" fmla="*/ 270 h 1044"/>
                <a:gd name="T82" fmla="*/ 870 w 1130"/>
                <a:gd name="T83" fmla="*/ 802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0" h="1044">
                  <a:moveTo>
                    <a:pt x="212" y="1044"/>
                  </a:moveTo>
                  <a:lnTo>
                    <a:pt x="212" y="1044"/>
                  </a:lnTo>
                  <a:lnTo>
                    <a:pt x="194" y="1042"/>
                  </a:lnTo>
                  <a:lnTo>
                    <a:pt x="178" y="1040"/>
                  </a:lnTo>
                  <a:lnTo>
                    <a:pt x="178" y="1040"/>
                  </a:lnTo>
                  <a:lnTo>
                    <a:pt x="160" y="1034"/>
                  </a:lnTo>
                  <a:lnTo>
                    <a:pt x="142" y="1028"/>
                  </a:lnTo>
                  <a:lnTo>
                    <a:pt x="124" y="1022"/>
                  </a:lnTo>
                  <a:lnTo>
                    <a:pt x="108" y="1012"/>
                  </a:lnTo>
                  <a:lnTo>
                    <a:pt x="92" y="1002"/>
                  </a:lnTo>
                  <a:lnTo>
                    <a:pt x="78" y="990"/>
                  </a:lnTo>
                  <a:lnTo>
                    <a:pt x="64" y="978"/>
                  </a:lnTo>
                  <a:lnTo>
                    <a:pt x="50" y="964"/>
                  </a:lnTo>
                  <a:lnTo>
                    <a:pt x="40" y="948"/>
                  </a:lnTo>
                  <a:lnTo>
                    <a:pt x="30" y="932"/>
                  </a:lnTo>
                  <a:lnTo>
                    <a:pt x="20" y="916"/>
                  </a:lnTo>
                  <a:lnTo>
                    <a:pt x="14" y="898"/>
                  </a:lnTo>
                  <a:lnTo>
                    <a:pt x="8" y="880"/>
                  </a:lnTo>
                  <a:lnTo>
                    <a:pt x="4" y="862"/>
                  </a:lnTo>
                  <a:lnTo>
                    <a:pt x="0" y="842"/>
                  </a:lnTo>
                  <a:lnTo>
                    <a:pt x="0" y="822"/>
                  </a:lnTo>
                  <a:lnTo>
                    <a:pt x="0" y="822"/>
                  </a:lnTo>
                  <a:lnTo>
                    <a:pt x="0" y="806"/>
                  </a:lnTo>
                  <a:lnTo>
                    <a:pt x="2" y="788"/>
                  </a:lnTo>
                  <a:lnTo>
                    <a:pt x="6" y="772"/>
                  </a:lnTo>
                  <a:lnTo>
                    <a:pt x="10" y="756"/>
                  </a:lnTo>
                  <a:lnTo>
                    <a:pt x="16" y="740"/>
                  </a:lnTo>
                  <a:lnTo>
                    <a:pt x="22" y="724"/>
                  </a:lnTo>
                  <a:lnTo>
                    <a:pt x="30" y="710"/>
                  </a:lnTo>
                  <a:lnTo>
                    <a:pt x="40" y="696"/>
                  </a:lnTo>
                  <a:lnTo>
                    <a:pt x="378" y="110"/>
                  </a:lnTo>
                  <a:lnTo>
                    <a:pt x="378" y="110"/>
                  </a:lnTo>
                  <a:lnTo>
                    <a:pt x="384" y="100"/>
                  </a:lnTo>
                  <a:lnTo>
                    <a:pt x="384" y="100"/>
                  </a:lnTo>
                  <a:lnTo>
                    <a:pt x="400" y="78"/>
                  </a:lnTo>
                  <a:lnTo>
                    <a:pt x="418" y="58"/>
                  </a:lnTo>
                  <a:lnTo>
                    <a:pt x="438" y="40"/>
                  </a:lnTo>
                  <a:lnTo>
                    <a:pt x="460" y="26"/>
                  </a:lnTo>
                  <a:lnTo>
                    <a:pt x="484" y="14"/>
                  </a:lnTo>
                  <a:lnTo>
                    <a:pt x="508" y="6"/>
                  </a:lnTo>
                  <a:lnTo>
                    <a:pt x="536" y="2"/>
                  </a:lnTo>
                  <a:lnTo>
                    <a:pt x="562" y="0"/>
                  </a:lnTo>
                  <a:lnTo>
                    <a:pt x="562" y="0"/>
                  </a:lnTo>
                  <a:lnTo>
                    <a:pt x="590" y="2"/>
                  </a:lnTo>
                  <a:lnTo>
                    <a:pt x="618" y="8"/>
                  </a:lnTo>
                  <a:lnTo>
                    <a:pt x="646" y="16"/>
                  </a:lnTo>
                  <a:lnTo>
                    <a:pt x="670" y="30"/>
                  </a:lnTo>
                  <a:lnTo>
                    <a:pt x="694" y="46"/>
                  </a:lnTo>
                  <a:lnTo>
                    <a:pt x="714" y="66"/>
                  </a:lnTo>
                  <a:lnTo>
                    <a:pt x="732" y="88"/>
                  </a:lnTo>
                  <a:lnTo>
                    <a:pt x="748" y="112"/>
                  </a:lnTo>
                  <a:lnTo>
                    <a:pt x="1096" y="710"/>
                  </a:lnTo>
                  <a:lnTo>
                    <a:pt x="1096" y="710"/>
                  </a:lnTo>
                  <a:lnTo>
                    <a:pt x="1110" y="738"/>
                  </a:lnTo>
                  <a:lnTo>
                    <a:pt x="1120" y="766"/>
                  </a:lnTo>
                  <a:lnTo>
                    <a:pt x="1128" y="796"/>
                  </a:lnTo>
                  <a:lnTo>
                    <a:pt x="1130" y="826"/>
                  </a:lnTo>
                  <a:lnTo>
                    <a:pt x="1130" y="826"/>
                  </a:lnTo>
                  <a:lnTo>
                    <a:pt x="1128" y="846"/>
                  </a:lnTo>
                  <a:lnTo>
                    <a:pt x="1126" y="866"/>
                  </a:lnTo>
                  <a:lnTo>
                    <a:pt x="1122" y="884"/>
                  </a:lnTo>
                  <a:lnTo>
                    <a:pt x="1116" y="904"/>
                  </a:lnTo>
                  <a:lnTo>
                    <a:pt x="1108" y="920"/>
                  </a:lnTo>
                  <a:lnTo>
                    <a:pt x="1098" y="938"/>
                  </a:lnTo>
                  <a:lnTo>
                    <a:pt x="1088" y="952"/>
                  </a:lnTo>
                  <a:lnTo>
                    <a:pt x="1076" y="968"/>
                  </a:lnTo>
                  <a:lnTo>
                    <a:pt x="1064" y="982"/>
                  </a:lnTo>
                  <a:lnTo>
                    <a:pt x="1050" y="994"/>
                  </a:lnTo>
                  <a:lnTo>
                    <a:pt x="1034" y="1004"/>
                  </a:lnTo>
                  <a:lnTo>
                    <a:pt x="1018" y="1014"/>
                  </a:lnTo>
                  <a:lnTo>
                    <a:pt x="1002" y="1022"/>
                  </a:lnTo>
                  <a:lnTo>
                    <a:pt x="984" y="1030"/>
                  </a:lnTo>
                  <a:lnTo>
                    <a:pt x="966" y="1034"/>
                  </a:lnTo>
                  <a:lnTo>
                    <a:pt x="946" y="1038"/>
                  </a:lnTo>
                  <a:lnTo>
                    <a:pt x="946" y="1038"/>
                  </a:lnTo>
                  <a:lnTo>
                    <a:pt x="934" y="1040"/>
                  </a:lnTo>
                  <a:lnTo>
                    <a:pt x="922" y="1040"/>
                  </a:lnTo>
                  <a:lnTo>
                    <a:pt x="212" y="1044"/>
                  </a:lnTo>
                  <a:lnTo>
                    <a:pt x="212" y="1044"/>
                  </a:lnTo>
                  <a:lnTo>
                    <a:pt x="212" y="1044"/>
                  </a:lnTo>
                  <a:lnTo>
                    <a:pt x="212" y="1044"/>
                  </a:lnTo>
                  <a:close/>
                  <a:moveTo>
                    <a:pt x="562" y="270"/>
                  </a:moveTo>
                  <a:lnTo>
                    <a:pt x="254" y="804"/>
                  </a:lnTo>
                  <a:lnTo>
                    <a:pt x="870" y="802"/>
                  </a:lnTo>
                  <a:lnTo>
                    <a:pt x="562" y="27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5" name="Freeform 27"/>
            <p:cNvSpPr>
              <a:spLocks/>
            </p:cNvSpPr>
            <p:nvPr/>
          </p:nvSpPr>
          <p:spPr bwMode="auto">
            <a:xfrm>
              <a:off x="1858135" y="4543425"/>
              <a:ext cx="1412875" cy="1276350"/>
            </a:xfrm>
            <a:custGeom>
              <a:avLst/>
              <a:gdLst>
                <a:gd name="T0" fmla="*/ 890 w 890"/>
                <a:gd name="T1" fmla="*/ 706 h 804"/>
                <a:gd name="T2" fmla="*/ 890 w 890"/>
                <a:gd name="T3" fmla="*/ 706 h 804"/>
                <a:gd name="T4" fmla="*/ 888 w 890"/>
                <a:gd name="T5" fmla="*/ 692 h 804"/>
                <a:gd name="T6" fmla="*/ 886 w 890"/>
                <a:gd name="T7" fmla="*/ 678 h 804"/>
                <a:gd name="T8" fmla="*/ 880 w 890"/>
                <a:gd name="T9" fmla="*/ 666 h 804"/>
                <a:gd name="T10" fmla="*/ 874 w 890"/>
                <a:gd name="T11" fmla="*/ 654 h 804"/>
                <a:gd name="T12" fmla="*/ 522 w 890"/>
                <a:gd name="T13" fmla="*/ 50 h 804"/>
                <a:gd name="T14" fmla="*/ 522 w 890"/>
                <a:gd name="T15" fmla="*/ 50 h 804"/>
                <a:gd name="T16" fmla="*/ 522 w 890"/>
                <a:gd name="T17" fmla="*/ 50 h 804"/>
                <a:gd name="T18" fmla="*/ 516 w 890"/>
                <a:gd name="T19" fmla="*/ 40 h 804"/>
                <a:gd name="T20" fmla="*/ 508 w 890"/>
                <a:gd name="T21" fmla="*/ 30 h 804"/>
                <a:gd name="T22" fmla="*/ 500 w 890"/>
                <a:gd name="T23" fmla="*/ 20 h 804"/>
                <a:gd name="T24" fmla="*/ 490 w 890"/>
                <a:gd name="T25" fmla="*/ 14 h 804"/>
                <a:gd name="T26" fmla="*/ 480 w 890"/>
                <a:gd name="T27" fmla="*/ 8 h 804"/>
                <a:gd name="T28" fmla="*/ 468 w 890"/>
                <a:gd name="T29" fmla="*/ 2 h 804"/>
                <a:gd name="T30" fmla="*/ 456 w 890"/>
                <a:gd name="T31" fmla="*/ 0 h 804"/>
                <a:gd name="T32" fmla="*/ 442 w 890"/>
                <a:gd name="T33" fmla="*/ 0 h 804"/>
                <a:gd name="T34" fmla="*/ 442 w 890"/>
                <a:gd name="T35" fmla="*/ 0 h 804"/>
                <a:gd name="T36" fmla="*/ 430 w 890"/>
                <a:gd name="T37" fmla="*/ 0 h 804"/>
                <a:gd name="T38" fmla="*/ 418 w 890"/>
                <a:gd name="T39" fmla="*/ 2 h 804"/>
                <a:gd name="T40" fmla="*/ 406 w 890"/>
                <a:gd name="T41" fmla="*/ 8 h 804"/>
                <a:gd name="T42" fmla="*/ 394 w 890"/>
                <a:gd name="T43" fmla="*/ 14 h 804"/>
                <a:gd name="T44" fmla="*/ 384 w 890"/>
                <a:gd name="T45" fmla="*/ 20 h 804"/>
                <a:gd name="T46" fmla="*/ 376 w 890"/>
                <a:gd name="T47" fmla="*/ 30 h 804"/>
                <a:gd name="T48" fmla="*/ 368 w 890"/>
                <a:gd name="T49" fmla="*/ 38 h 804"/>
                <a:gd name="T50" fmla="*/ 362 w 890"/>
                <a:gd name="T51" fmla="*/ 50 h 804"/>
                <a:gd name="T52" fmla="*/ 362 w 890"/>
                <a:gd name="T53" fmla="*/ 50 h 804"/>
                <a:gd name="T54" fmla="*/ 20 w 890"/>
                <a:gd name="T55" fmla="*/ 642 h 804"/>
                <a:gd name="T56" fmla="*/ 20 w 890"/>
                <a:gd name="T57" fmla="*/ 642 h 804"/>
                <a:gd name="T58" fmla="*/ 12 w 890"/>
                <a:gd name="T59" fmla="*/ 654 h 804"/>
                <a:gd name="T60" fmla="*/ 6 w 890"/>
                <a:gd name="T61" fmla="*/ 670 h 804"/>
                <a:gd name="T62" fmla="*/ 2 w 890"/>
                <a:gd name="T63" fmla="*/ 686 h 804"/>
                <a:gd name="T64" fmla="*/ 0 w 890"/>
                <a:gd name="T65" fmla="*/ 702 h 804"/>
                <a:gd name="T66" fmla="*/ 0 w 890"/>
                <a:gd name="T67" fmla="*/ 702 h 804"/>
                <a:gd name="T68" fmla="*/ 2 w 890"/>
                <a:gd name="T69" fmla="*/ 722 h 804"/>
                <a:gd name="T70" fmla="*/ 6 w 890"/>
                <a:gd name="T71" fmla="*/ 740 h 804"/>
                <a:gd name="T72" fmla="*/ 14 w 890"/>
                <a:gd name="T73" fmla="*/ 756 h 804"/>
                <a:gd name="T74" fmla="*/ 26 w 890"/>
                <a:gd name="T75" fmla="*/ 770 h 804"/>
                <a:gd name="T76" fmla="*/ 40 w 890"/>
                <a:gd name="T77" fmla="*/ 782 h 804"/>
                <a:gd name="T78" fmla="*/ 54 w 890"/>
                <a:gd name="T79" fmla="*/ 792 h 804"/>
                <a:gd name="T80" fmla="*/ 72 w 890"/>
                <a:gd name="T81" fmla="*/ 800 h 804"/>
                <a:gd name="T82" fmla="*/ 90 w 890"/>
                <a:gd name="T83" fmla="*/ 802 h 804"/>
                <a:gd name="T84" fmla="*/ 92 w 890"/>
                <a:gd name="T85" fmla="*/ 804 h 804"/>
                <a:gd name="T86" fmla="*/ 800 w 890"/>
                <a:gd name="T87" fmla="*/ 800 h 804"/>
                <a:gd name="T88" fmla="*/ 802 w 890"/>
                <a:gd name="T89" fmla="*/ 800 h 804"/>
                <a:gd name="T90" fmla="*/ 802 w 890"/>
                <a:gd name="T91" fmla="*/ 800 h 804"/>
                <a:gd name="T92" fmla="*/ 820 w 890"/>
                <a:gd name="T93" fmla="*/ 798 h 804"/>
                <a:gd name="T94" fmla="*/ 836 w 890"/>
                <a:gd name="T95" fmla="*/ 792 h 804"/>
                <a:gd name="T96" fmla="*/ 850 w 890"/>
                <a:gd name="T97" fmla="*/ 784 h 804"/>
                <a:gd name="T98" fmla="*/ 864 w 890"/>
                <a:gd name="T99" fmla="*/ 772 h 804"/>
                <a:gd name="T100" fmla="*/ 874 w 890"/>
                <a:gd name="T101" fmla="*/ 758 h 804"/>
                <a:gd name="T102" fmla="*/ 882 w 890"/>
                <a:gd name="T103" fmla="*/ 742 h 804"/>
                <a:gd name="T104" fmla="*/ 888 w 890"/>
                <a:gd name="T105" fmla="*/ 726 h 804"/>
                <a:gd name="T106" fmla="*/ 890 w 890"/>
                <a:gd name="T107" fmla="*/ 706 h 804"/>
                <a:gd name="T108" fmla="*/ 890 w 890"/>
                <a:gd name="T109" fmla="*/ 706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0" h="804">
                  <a:moveTo>
                    <a:pt x="890" y="706"/>
                  </a:moveTo>
                  <a:lnTo>
                    <a:pt x="890" y="706"/>
                  </a:lnTo>
                  <a:lnTo>
                    <a:pt x="888" y="692"/>
                  </a:lnTo>
                  <a:lnTo>
                    <a:pt x="886" y="678"/>
                  </a:lnTo>
                  <a:lnTo>
                    <a:pt x="880" y="666"/>
                  </a:lnTo>
                  <a:lnTo>
                    <a:pt x="874" y="654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16" y="40"/>
                  </a:lnTo>
                  <a:lnTo>
                    <a:pt x="508" y="30"/>
                  </a:lnTo>
                  <a:lnTo>
                    <a:pt x="500" y="20"/>
                  </a:lnTo>
                  <a:lnTo>
                    <a:pt x="490" y="14"/>
                  </a:lnTo>
                  <a:lnTo>
                    <a:pt x="480" y="8"/>
                  </a:lnTo>
                  <a:lnTo>
                    <a:pt x="468" y="2"/>
                  </a:lnTo>
                  <a:lnTo>
                    <a:pt x="456" y="0"/>
                  </a:lnTo>
                  <a:lnTo>
                    <a:pt x="442" y="0"/>
                  </a:lnTo>
                  <a:lnTo>
                    <a:pt x="442" y="0"/>
                  </a:lnTo>
                  <a:lnTo>
                    <a:pt x="430" y="0"/>
                  </a:lnTo>
                  <a:lnTo>
                    <a:pt x="418" y="2"/>
                  </a:lnTo>
                  <a:lnTo>
                    <a:pt x="406" y="8"/>
                  </a:lnTo>
                  <a:lnTo>
                    <a:pt x="394" y="14"/>
                  </a:lnTo>
                  <a:lnTo>
                    <a:pt x="384" y="20"/>
                  </a:lnTo>
                  <a:lnTo>
                    <a:pt x="376" y="30"/>
                  </a:lnTo>
                  <a:lnTo>
                    <a:pt x="368" y="38"/>
                  </a:lnTo>
                  <a:lnTo>
                    <a:pt x="362" y="50"/>
                  </a:lnTo>
                  <a:lnTo>
                    <a:pt x="362" y="50"/>
                  </a:lnTo>
                  <a:lnTo>
                    <a:pt x="20" y="642"/>
                  </a:lnTo>
                  <a:lnTo>
                    <a:pt x="20" y="642"/>
                  </a:lnTo>
                  <a:lnTo>
                    <a:pt x="12" y="654"/>
                  </a:lnTo>
                  <a:lnTo>
                    <a:pt x="6" y="670"/>
                  </a:lnTo>
                  <a:lnTo>
                    <a:pt x="2" y="686"/>
                  </a:lnTo>
                  <a:lnTo>
                    <a:pt x="0" y="702"/>
                  </a:lnTo>
                  <a:lnTo>
                    <a:pt x="0" y="702"/>
                  </a:lnTo>
                  <a:lnTo>
                    <a:pt x="2" y="722"/>
                  </a:lnTo>
                  <a:lnTo>
                    <a:pt x="6" y="740"/>
                  </a:lnTo>
                  <a:lnTo>
                    <a:pt x="14" y="756"/>
                  </a:lnTo>
                  <a:lnTo>
                    <a:pt x="26" y="770"/>
                  </a:lnTo>
                  <a:lnTo>
                    <a:pt x="40" y="782"/>
                  </a:lnTo>
                  <a:lnTo>
                    <a:pt x="54" y="792"/>
                  </a:lnTo>
                  <a:lnTo>
                    <a:pt x="72" y="800"/>
                  </a:lnTo>
                  <a:lnTo>
                    <a:pt x="90" y="802"/>
                  </a:lnTo>
                  <a:lnTo>
                    <a:pt x="92" y="804"/>
                  </a:lnTo>
                  <a:lnTo>
                    <a:pt x="800" y="800"/>
                  </a:lnTo>
                  <a:lnTo>
                    <a:pt x="802" y="800"/>
                  </a:lnTo>
                  <a:lnTo>
                    <a:pt x="802" y="800"/>
                  </a:lnTo>
                  <a:lnTo>
                    <a:pt x="820" y="798"/>
                  </a:lnTo>
                  <a:lnTo>
                    <a:pt x="836" y="792"/>
                  </a:lnTo>
                  <a:lnTo>
                    <a:pt x="850" y="784"/>
                  </a:lnTo>
                  <a:lnTo>
                    <a:pt x="864" y="772"/>
                  </a:lnTo>
                  <a:lnTo>
                    <a:pt x="874" y="758"/>
                  </a:lnTo>
                  <a:lnTo>
                    <a:pt x="882" y="742"/>
                  </a:lnTo>
                  <a:lnTo>
                    <a:pt x="888" y="726"/>
                  </a:lnTo>
                  <a:lnTo>
                    <a:pt x="890" y="706"/>
                  </a:lnTo>
                  <a:lnTo>
                    <a:pt x="890" y="7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8" name="グループ化 67"/>
          <p:cNvGrpSpPr/>
          <p:nvPr/>
        </p:nvGrpSpPr>
        <p:grpSpPr>
          <a:xfrm>
            <a:off x="917922" y="1413250"/>
            <a:ext cx="590838" cy="825918"/>
            <a:chOff x="1323359" y="-1287135"/>
            <a:chExt cx="1196975" cy="1673225"/>
          </a:xfrm>
        </p:grpSpPr>
        <p:sp>
          <p:nvSpPr>
            <p:cNvPr id="69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979623" y="3436620"/>
            <a:ext cx="467436" cy="653418"/>
            <a:chOff x="1323359" y="-1287135"/>
            <a:chExt cx="1196975" cy="1673225"/>
          </a:xfrm>
        </p:grpSpPr>
        <p:sp>
          <p:nvSpPr>
            <p:cNvPr id="74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8" name="グループ化 77"/>
          <p:cNvGrpSpPr/>
          <p:nvPr/>
        </p:nvGrpSpPr>
        <p:grpSpPr>
          <a:xfrm>
            <a:off x="933162" y="5255463"/>
            <a:ext cx="560358" cy="783312"/>
            <a:chOff x="1323359" y="-1287135"/>
            <a:chExt cx="1196975" cy="1673225"/>
          </a:xfrm>
        </p:grpSpPr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3" name="グループ化 82"/>
          <p:cNvGrpSpPr/>
          <p:nvPr/>
        </p:nvGrpSpPr>
        <p:grpSpPr>
          <a:xfrm>
            <a:off x="2777202" y="1413250"/>
            <a:ext cx="590838" cy="825918"/>
            <a:chOff x="1323359" y="-1287135"/>
            <a:chExt cx="1196975" cy="1673225"/>
          </a:xfrm>
        </p:grpSpPr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838903" y="3436620"/>
            <a:ext cx="467436" cy="653418"/>
            <a:chOff x="1323359" y="-1287135"/>
            <a:chExt cx="1196975" cy="1673225"/>
          </a:xfrm>
        </p:grpSpPr>
        <p:sp>
          <p:nvSpPr>
            <p:cNvPr id="89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3" name="グループ化 92"/>
          <p:cNvGrpSpPr/>
          <p:nvPr/>
        </p:nvGrpSpPr>
        <p:grpSpPr>
          <a:xfrm>
            <a:off x="2792442" y="5255463"/>
            <a:ext cx="560358" cy="783312"/>
            <a:chOff x="1323359" y="-1287135"/>
            <a:chExt cx="1196975" cy="1673225"/>
          </a:xfrm>
        </p:grpSpPr>
        <p:sp>
          <p:nvSpPr>
            <p:cNvPr id="94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4666962" y="1413250"/>
            <a:ext cx="590838" cy="825918"/>
            <a:chOff x="1323359" y="-1287135"/>
            <a:chExt cx="1196975" cy="1673225"/>
          </a:xfrm>
        </p:grpSpPr>
        <p:sp>
          <p:nvSpPr>
            <p:cNvPr id="100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04" name="グループ化 103"/>
          <p:cNvGrpSpPr/>
          <p:nvPr/>
        </p:nvGrpSpPr>
        <p:grpSpPr>
          <a:xfrm>
            <a:off x="4728663" y="3436620"/>
            <a:ext cx="467436" cy="653418"/>
            <a:chOff x="1323359" y="-1287135"/>
            <a:chExt cx="1196975" cy="1673225"/>
          </a:xfrm>
        </p:grpSpPr>
        <p:sp>
          <p:nvSpPr>
            <p:cNvPr id="105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16" name="グループ化 115"/>
          <p:cNvGrpSpPr/>
          <p:nvPr/>
        </p:nvGrpSpPr>
        <p:grpSpPr>
          <a:xfrm>
            <a:off x="4682202" y="5255463"/>
            <a:ext cx="560358" cy="783312"/>
            <a:chOff x="1323359" y="-1287135"/>
            <a:chExt cx="1196975" cy="1673225"/>
          </a:xfrm>
        </p:grpSpPr>
        <p:sp>
          <p:nvSpPr>
            <p:cNvPr id="117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6541482" y="1413250"/>
            <a:ext cx="590838" cy="825918"/>
            <a:chOff x="1323359" y="-1287135"/>
            <a:chExt cx="1196975" cy="1673225"/>
          </a:xfrm>
        </p:grpSpPr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26" name="グループ化 125"/>
          <p:cNvGrpSpPr/>
          <p:nvPr/>
        </p:nvGrpSpPr>
        <p:grpSpPr>
          <a:xfrm>
            <a:off x="6603183" y="3436620"/>
            <a:ext cx="467436" cy="653418"/>
            <a:chOff x="1323359" y="-1287135"/>
            <a:chExt cx="1196975" cy="1673225"/>
          </a:xfrm>
        </p:grpSpPr>
        <p:sp>
          <p:nvSpPr>
            <p:cNvPr id="127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31" name="グループ化 130"/>
          <p:cNvGrpSpPr/>
          <p:nvPr/>
        </p:nvGrpSpPr>
        <p:grpSpPr>
          <a:xfrm>
            <a:off x="6556722" y="5255463"/>
            <a:ext cx="560358" cy="783312"/>
            <a:chOff x="1323359" y="-1287135"/>
            <a:chExt cx="1196975" cy="1673225"/>
          </a:xfrm>
        </p:grpSpPr>
        <p:sp>
          <p:nvSpPr>
            <p:cNvPr id="132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36" name="グループ化 135"/>
          <p:cNvGrpSpPr/>
          <p:nvPr/>
        </p:nvGrpSpPr>
        <p:grpSpPr>
          <a:xfrm>
            <a:off x="8423622" y="1413250"/>
            <a:ext cx="590838" cy="825918"/>
            <a:chOff x="1323359" y="-1287135"/>
            <a:chExt cx="1196975" cy="1673225"/>
          </a:xfrm>
        </p:grpSpPr>
        <p:sp>
          <p:nvSpPr>
            <p:cNvPr id="137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1" name="グループ化 140"/>
          <p:cNvGrpSpPr/>
          <p:nvPr/>
        </p:nvGrpSpPr>
        <p:grpSpPr>
          <a:xfrm>
            <a:off x="8485323" y="3436620"/>
            <a:ext cx="467436" cy="653418"/>
            <a:chOff x="1323359" y="-1287135"/>
            <a:chExt cx="1196975" cy="1673225"/>
          </a:xfrm>
        </p:grpSpPr>
        <p:sp>
          <p:nvSpPr>
            <p:cNvPr id="142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6" name="グループ化 145"/>
          <p:cNvGrpSpPr/>
          <p:nvPr/>
        </p:nvGrpSpPr>
        <p:grpSpPr>
          <a:xfrm>
            <a:off x="8438862" y="5255463"/>
            <a:ext cx="560358" cy="783312"/>
            <a:chOff x="1323359" y="-1287135"/>
            <a:chExt cx="1196975" cy="1673225"/>
          </a:xfrm>
        </p:grpSpPr>
        <p:sp>
          <p:nvSpPr>
            <p:cNvPr id="147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279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6" name="グループ化 305"/>
          <p:cNvGrpSpPr/>
          <p:nvPr/>
        </p:nvGrpSpPr>
        <p:grpSpPr>
          <a:xfrm flipV="1">
            <a:off x="406891" y="929212"/>
            <a:ext cx="1612900" cy="1425575"/>
            <a:chOff x="1560513" y="1328738"/>
            <a:chExt cx="1612900" cy="1425575"/>
          </a:xfrm>
        </p:grpSpPr>
        <p:sp>
          <p:nvSpPr>
            <p:cNvPr id="307" name="Freeform 15"/>
            <p:cNvSpPr>
              <a:spLocks/>
            </p:cNvSpPr>
            <p:nvPr/>
          </p:nvSpPr>
          <p:spPr bwMode="auto">
            <a:xfrm>
              <a:off x="1560513" y="1328738"/>
              <a:ext cx="1612900" cy="1425575"/>
            </a:xfrm>
            <a:custGeom>
              <a:avLst/>
              <a:gdLst>
                <a:gd name="T0" fmla="*/ 70 w 1016"/>
                <a:gd name="T1" fmla="*/ 898 h 898"/>
                <a:gd name="T2" fmla="*/ 70 w 1016"/>
                <a:gd name="T3" fmla="*/ 898 h 898"/>
                <a:gd name="T4" fmla="*/ 48 w 1016"/>
                <a:gd name="T5" fmla="*/ 896 h 898"/>
                <a:gd name="T6" fmla="*/ 30 w 1016"/>
                <a:gd name="T7" fmla="*/ 892 h 898"/>
                <a:gd name="T8" fmla="*/ 22 w 1016"/>
                <a:gd name="T9" fmla="*/ 886 h 898"/>
                <a:gd name="T10" fmla="*/ 16 w 1016"/>
                <a:gd name="T11" fmla="*/ 882 h 898"/>
                <a:gd name="T12" fmla="*/ 10 w 1016"/>
                <a:gd name="T13" fmla="*/ 876 h 898"/>
                <a:gd name="T14" fmla="*/ 6 w 1016"/>
                <a:gd name="T15" fmla="*/ 870 h 898"/>
                <a:gd name="T16" fmla="*/ 2 w 1016"/>
                <a:gd name="T17" fmla="*/ 862 h 898"/>
                <a:gd name="T18" fmla="*/ 0 w 1016"/>
                <a:gd name="T19" fmla="*/ 856 h 898"/>
                <a:gd name="T20" fmla="*/ 0 w 1016"/>
                <a:gd name="T21" fmla="*/ 848 h 898"/>
                <a:gd name="T22" fmla="*/ 0 w 1016"/>
                <a:gd name="T23" fmla="*/ 838 h 898"/>
                <a:gd name="T24" fmla="*/ 4 w 1016"/>
                <a:gd name="T25" fmla="*/ 820 h 898"/>
                <a:gd name="T26" fmla="*/ 12 w 1016"/>
                <a:gd name="T27" fmla="*/ 800 h 898"/>
                <a:gd name="T28" fmla="*/ 452 w 1016"/>
                <a:gd name="T29" fmla="*/ 40 h 898"/>
                <a:gd name="T30" fmla="*/ 452 w 1016"/>
                <a:gd name="T31" fmla="*/ 40 h 898"/>
                <a:gd name="T32" fmla="*/ 464 w 1016"/>
                <a:gd name="T33" fmla="*/ 22 h 898"/>
                <a:gd name="T34" fmla="*/ 478 w 1016"/>
                <a:gd name="T35" fmla="*/ 10 h 898"/>
                <a:gd name="T36" fmla="*/ 486 w 1016"/>
                <a:gd name="T37" fmla="*/ 6 h 898"/>
                <a:gd name="T38" fmla="*/ 492 w 1016"/>
                <a:gd name="T39" fmla="*/ 2 h 898"/>
                <a:gd name="T40" fmla="*/ 500 w 1016"/>
                <a:gd name="T41" fmla="*/ 0 h 898"/>
                <a:gd name="T42" fmla="*/ 508 w 1016"/>
                <a:gd name="T43" fmla="*/ 0 h 898"/>
                <a:gd name="T44" fmla="*/ 516 w 1016"/>
                <a:gd name="T45" fmla="*/ 0 h 898"/>
                <a:gd name="T46" fmla="*/ 524 w 1016"/>
                <a:gd name="T47" fmla="*/ 2 h 898"/>
                <a:gd name="T48" fmla="*/ 530 w 1016"/>
                <a:gd name="T49" fmla="*/ 6 h 898"/>
                <a:gd name="T50" fmla="*/ 538 w 1016"/>
                <a:gd name="T51" fmla="*/ 10 h 898"/>
                <a:gd name="T52" fmla="*/ 552 w 1016"/>
                <a:gd name="T53" fmla="*/ 22 h 898"/>
                <a:gd name="T54" fmla="*/ 564 w 1016"/>
                <a:gd name="T55" fmla="*/ 40 h 898"/>
                <a:gd name="T56" fmla="*/ 1004 w 1016"/>
                <a:gd name="T57" fmla="*/ 800 h 898"/>
                <a:gd name="T58" fmla="*/ 1004 w 1016"/>
                <a:gd name="T59" fmla="*/ 800 h 898"/>
                <a:gd name="T60" fmla="*/ 1012 w 1016"/>
                <a:gd name="T61" fmla="*/ 820 h 898"/>
                <a:gd name="T62" fmla="*/ 1016 w 1016"/>
                <a:gd name="T63" fmla="*/ 838 h 898"/>
                <a:gd name="T64" fmla="*/ 1016 w 1016"/>
                <a:gd name="T65" fmla="*/ 848 h 898"/>
                <a:gd name="T66" fmla="*/ 1016 w 1016"/>
                <a:gd name="T67" fmla="*/ 856 h 898"/>
                <a:gd name="T68" fmla="*/ 1014 w 1016"/>
                <a:gd name="T69" fmla="*/ 862 h 898"/>
                <a:gd name="T70" fmla="*/ 1010 w 1016"/>
                <a:gd name="T71" fmla="*/ 870 h 898"/>
                <a:gd name="T72" fmla="*/ 1006 w 1016"/>
                <a:gd name="T73" fmla="*/ 876 h 898"/>
                <a:gd name="T74" fmla="*/ 1000 w 1016"/>
                <a:gd name="T75" fmla="*/ 882 h 898"/>
                <a:gd name="T76" fmla="*/ 994 w 1016"/>
                <a:gd name="T77" fmla="*/ 886 h 898"/>
                <a:gd name="T78" fmla="*/ 986 w 1016"/>
                <a:gd name="T79" fmla="*/ 892 h 898"/>
                <a:gd name="T80" fmla="*/ 968 w 1016"/>
                <a:gd name="T81" fmla="*/ 896 h 898"/>
                <a:gd name="T82" fmla="*/ 946 w 1016"/>
                <a:gd name="T83" fmla="*/ 898 h 898"/>
                <a:gd name="T84" fmla="*/ 70 w 1016"/>
                <a:gd name="T85" fmla="*/ 898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6" h="898">
                  <a:moveTo>
                    <a:pt x="70" y="898"/>
                  </a:moveTo>
                  <a:lnTo>
                    <a:pt x="70" y="898"/>
                  </a:lnTo>
                  <a:lnTo>
                    <a:pt x="48" y="896"/>
                  </a:lnTo>
                  <a:lnTo>
                    <a:pt x="30" y="892"/>
                  </a:lnTo>
                  <a:lnTo>
                    <a:pt x="22" y="886"/>
                  </a:lnTo>
                  <a:lnTo>
                    <a:pt x="16" y="882"/>
                  </a:lnTo>
                  <a:lnTo>
                    <a:pt x="10" y="876"/>
                  </a:lnTo>
                  <a:lnTo>
                    <a:pt x="6" y="870"/>
                  </a:lnTo>
                  <a:lnTo>
                    <a:pt x="2" y="862"/>
                  </a:lnTo>
                  <a:lnTo>
                    <a:pt x="0" y="856"/>
                  </a:lnTo>
                  <a:lnTo>
                    <a:pt x="0" y="848"/>
                  </a:lnTo>
                  <a:lnTo>
                    <a:pt x="0" y="838"/>
                  </a:lnTo>
                  <a:lnTo>
                    <a:pt x="4" y="820"/>
                  </a:lnTo>
                  <a:lnTo>
                    <a:pt x="12" y="800"/>
                  </a:lnTo>
                  <a:lnTo>
                    <a:pt x="452" y="40"/>
                  </a:lnTo>
                  <a:lnTo>
                    <a:pt x="452" y="40"/>
                  </a:lnTo>
                  <a:lnTo>
                    <a:pt x="464" y="22"/>
                  </a:lnTo>
                  <a:lnTo>
                    <a:pt x="478" y="10"/>
                  </a:lnTo>
                  <a:lnTo>
                    <a:pt x="486" y="6"/>
                  </a:lnTo>
                  <a:lnTo>
                    <a:pt x="492" y="2"/>
                  </a:lnTo>
                  <a:lnTo>
                    <a:pt x="500" y="0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4" y="2"/>
                  </a:lnTo>
                  <a:lnTo>
                    <a:pt x="530" y="6"/>
                  </a:lnTo>
                  <a:lnTo>
                    <a:pt x="538" y="10"/>
                  </a:lnTo>
                  <a:lnTo>
                    <a:pt x="552" y="22"/>
                  </a:lnTo>
                  <a:lnTo>
                    <a:pt x="564" y="40"/>
                  </a:lnTo>
                  <a:lnTo>
                    <a:pt x="1004" y="800"/>
                  </a:lnTo>
                  <a:lnTo>
                    <a:pt x="1004" y="800"/>
                  </a:lnTo>
                  <a:lnTo>
                    <a:pt x="1012" y="820"/>
                  </a:lnTo>
                  <a:lnTo>
                    <a:pt x="1016" y="838"/>
                  </a:lnTo>
                  <a:lnTo>
                    <a:pt x="1016" y="848"/>
                  </a:lnTo>
                  <a:lnTo>
                    <a:pt x="1016" y="856"/>
                  </a:lnTo>
                  <a:lnTo>
                    <a:pt x="1014" y="862"/>
                  </a:lnTo>
                  <a:lnTo>
                    <a:pt x="1010" y="870"/>
                  </a:lnTo>
                  <a:lnTo>
                    <a:pt x="1006" y="876"/>
                  </a:lnTo>
                  <a:lnTo>
                    <a:pt x="1000" y="882"/>
                  </a:lnTo>
                  <a:lnTo>
                    <a:pt x="994" y="886"/>
                  </a:lnTo>
                  <a:lnTo>
                    <a:pt x="986" y="892"/>
                  </a:lnTo>
                  <a:lnTo>
                    <a:pt x="968" y="896"/>
                  </a:lnTo>
                  <a:lnTo>
                    <a:pt x="946" y="898"/>
                  </a:lnTo>
                  <a:lnTo>
                    <a:pt x="70" y="89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8" name="Freeform 16"/>
            <p:cNvSpPr>
              <a:spLocks/>
            </p:cNvSpPr>
            <p:nvPr/>
          </p:nvSpPr>
          <p:spPr bwMode="auto">
            <a:xfrm>
              <a:off x="1630363" y="1395413"/>
              <a:ext cx="1473200" cy="1301750"/>
            </a:xfrm>
            <a:custGeom>
              <a:avLst/>
              <a:gdLst>
                <a:gd name="T0" fmla="*/ 28 w 928"/>
                <a:gd name="T1" fmla="*/ 820 h 820"/>
                <a:gd name="T2" fmla="*/ 28 w 928"/>
                <a:gd name="T3" fmla="*/ 820 h 820"/>
                <a:gd name="T4" fmla="*/ 20 w 928"/>
                <a:gd name="T5" fmla="*/ 820 h 820"/>
                <a:gd name="T6" fmla="*/ 12 w 928"/>
                <a:gd name="T7" fmla="*/ 818 h 820"/>
                <a:gd name="T8" fmla="*/ 6 w 928"/>
                <a:gd name="T9" fmla="*/ 814 h 820"/>
                <a:gd name="T10" fmla="*/ 2 w 928"/>
                <a:gd name="T11" fmla="*/ 810 h 820"/>
                <a:gd name="T12" fmla="*/ 0 w 928"/>
                <a:gd name="T13" fmla="*/ 804 h 820"/>
                <a:gd name="T14" fmla="*/ 0 w 928"/>
                <a:gd name="T15" fmla="*/ 796 h 820"/>
                <a:gd name="T16" fmla="*/ 2 w 928"/>
                <a:gd name="T17" fmla="*/ 790 h 820"/>
                <a:gd name="T18" fmla="*/ 4 w 928"/>
                <a:gd name="T19" fmla="*/ 782 h 820"/>
                <a:gd name="T20" fmla="*/ 442 w 928"/>
                <a:gd name="T21" fmla="*/ 16 h 820"/>
                <a:gd name="T22" fmla="*/ 442 w 928"/>
                <a:gd name="T23" fmla="*/ 16 h 820"/>
                <a:gd name="T24" fmla="*/ 446 w 928"/>
                <a:gd name="T25" fmla="*/ 8 h 820"/>
                <a:gd name="T26" fmla="*/ 452 w 928"/>
                <a:gd name="T27" fmla="*/ 4 h 820"/>
                <a:gd name="T28" fmla="*/ 458 w 928"/>
                <a:gd name="T29" fmla="*/ 0 h 820"/>
                <a:gd name="T30" fmla="*/ 464 w 928"/>
                <a:gd name="T31" fmla="*/ 0 h 820"/>
                <a:gd name="T32" fmla="*/ 470 w 928"/>
                <a:gd name="T33" fmla="*/ 0 h 820"/>
                <a:gd name="T34" fmla="*/ 476 w 928"/>
                <a:gd name="T35" fmla="*/ 4 h 820"/>
                <a:gd name="T36" fmla="*/ 482 w 928"/>
                <a:gd name="T37" fmla="*/ 8 h 820"/>
                <a:gd name="T38" fmla="*/ 486 w 928"/>
                <a:gd name="T39" fmla="*/ 16 h 820"/>
                <a:gd name="T40" fmla="*/ 924 w 928"/>
                <a:gd name="T41" fmla="*/ 782 h 820"/>
                <a:gd name="T42" fmla="*/ 924 w 928"/>
                <a:gd name="T43" fmla="*/ 782 h 820"/>
                <a:gd name="T44" fmla="*/ 926 w 928"/>
                <a:gd name="T45" fmla="*/ 790 h 820"/>
                <a:gd name="T46" fmla="*/ 928 w 928"/>
                <a:gd name="T47" fmla="*/ 796 h 820"/>
                <a:gd name="T48" fmla="*/ 928 w 928"/>
                <a:gd name="T49" fmla="*/ 804 h 820"/>
                <a:gd name="T50" fmla="*/ 926 w 928"/>
                <a:gd name="T51" fmla="*/ 810 h 820"/>
                <a:gd name="T52" fmla="*/ 922 w 928"/>
                <a:gd name="T53" fmla="*/ 814 h 820"/>
                <a:gd name="T54" fmla="*/ 916 w 928"/>
                <a:gd name="T55" fmla="*/ 818 h 820"/>
                <a:gd name="T56" fmla="*/ 908 w 928"/>
                <a:gd name="T57" fmla="*/ 820 h 820"/>
                <a:gd name="T58" fmla="*/ 900 w 928"/>
                <a:gd name="T59" fmla="*/ 820 h 820"/>
                <a:gd name="T60" fmla="*/ 28 w 928"/>
                <a:gd name="T61" fmla="*/ 82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8" h="820">
                  <a:moveTo>
                    <a:pt x="28" y="820"/>
                  </a:moveTo>
                  <a:lnTo>
                    <a:pt x="28" y="820"/>
                  </a:lnTo>
                  <a:lnTo>
                    <a:pt x="20" y="820"/>
                  </a:lnTo>
                  <a:lnTo>
                    <a:pt x="12" y="818"/>
                  </a:lnTo>
                  <a:lnTo>
                    <a:pt x="6" y="814"/>
                  </a:lnTo>
                  <a:lnTo>
                    <a:pt x="2" y="810"/>
                  </a:lnTo>
                  <a:lnTo>
                    <a:pt x="0" y="804"/>
                  </a:lnTo>
                  <a:lnTo>
                    <a:pt x="0" y="796"/>
                  </a:lnTo>
                  <a:lnTo>
                    <a:pt x="2" y="790"/>
                  </a:lnTo>
                  <a:lnTo>
                    <a:pt x="4" y="782"/>
                  </a:lnTo>
                  <a:lnTo>
                    <a:pt x="442" y="16"/>
                  </a:lnTo>
                  <a:lnTo>
                    <a:pt x="442" y="16"/>
                  </a:lnTo>
                  <a:lnTo>
                    <a:pt x="446" y="8"/>
                  </a:lnTo>
                  <a:lnTo>
                    <a:pt x="452" y="4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0" y="0"/>
                  </a:lnTo>
                  <a:lnTo>
                    <a:pt x="476" y="4"/>
                  </a:lnTo>
                  <a:lnTo>
                    <a:pt x="482" y="8"/>
                  </a:lnTo>
                  <a:lnTo>
                    <a:pt x="486" y="16"/>
                  </a:lnTo>
                  <a:lnTo>
                    <a:pt x="924" y="782"/>
                  </a:lnTo>
                  <a:lnTo>
                    <a:pt x="924" y="782"/>
                  </a:lnTo>
                  <a:lnTo>
                    <a:pt x="926" y="790"/>
                  </a:lnTo>
                  <a:lnTo>
                    <a:pt x="928" y="796"/>
                  </a:lnTo>
                  <a:lnTo>
                    <a:pt x="928" y="804"/>
                  </a:lnTo>
                  <a:lnTo>
                    <a:pt x="926" y="810"/>
                  </a:lnTo>
                  <a:lnTo>
                    <a:pt x="922" y="814"/>
                  </a:lnTo>
                  <a:lnTo>
                    <a:pt x="916" y="818"/>
                  </a:lnTo>
                  <a:lnTo>
                    <a:pt x="908" y="820"/>
                  </a:lnTo>
                  <a:lnTo>
                    <a:pt x="900" y="820"/>
                  </a:lnTo>
                  <a:lnTo>
                    <a:pt x="28" y="82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93" name="グループ化 392"/>
          <p:cNvGrpSpPr/>
          <p:nvPr/>
        </p:nvGrpSpPr>
        <p:grpSpPr>
          <a:xfrm flipV="1">
            <a:off x="424354" y="2888940"/>
            <a:ext cx="1577975" cy="1400175"/>
            <a:chOff x="3652838" y="1350963"/>
            <a:chExt cx="1577975" cy="1400175"/>
          </a:xfrm>
        </p:grpSpPr>
        <p:sp>
          <p:nvSpPr>
            <p:cNvPr id="394" name="Freeform 14"/>
            <p:cNvSpPr>
              <a:spLocks/>
            </p:cNvSpPr>
            <p:nvPr/>
          </p:nvSpPr>
          <p:spPr bwMode="auto">
            <a:xfrm>
              <a:off x="3652838" y="1350963"/>
              <a:ext cx="1577975" cy="1400175"/>
            </a:xfrm>
            <a:custGeom>
              <a:avLst/>
              <a:gdLst>
                <a:gd name="T0" fmla="*/ 84 w 994"/>
                <a:gd name="T1" fmla="*/ 882 h 882"/>
                <a:gd name="T2" fmla="*/ 84 w 994"/>
                <a:gd name="T3" fmla="*/ 882 h 882"/>
                <a:gd name="T4" fmla="*/ 70 w 994"/>
                <a:gd name="T5" fmla="*/ 882 h 882"/>
                <a:gd name="T6" fmla="*/ 58 w 994"/>
                <a:gd name="T7" fmla="*/ 880 h 882"/>
                <a:gd name="T8" fmla="*/ 46 w 994"/>
                <a:gd name="T9" fmla="*/ 878 h 882"/>
                <a:gd name="T10" fmla="*/ 36 w 994"/>
                <a:gd name="T11" fmla="*/ 874 h 882"/>
                <a:gd name="T12" fmla="*/ 26 w 994"/>
                <a:gd name="T13" fmla="*/ 868 h 882"/>
                <a:gd name="T14" fmla="*/ 18 w 994"/>
                <a:gd name="T15" fmla="*/ 862 h 882"/>
                <a:gd name="T16" fmla="*/ 12 w 994"/>
                <a:gd name="T17" fmla="*/ 856 h 882"/>
                <a:gd name="T18" fmla="*/ 8 w 994"/>
                <a:gd name="T19" fmla="*/ 848 h 882"/>
                <a:gd name="T20" fmla="*/ 4 w 994"/>
                <a:gd name="T21" fmla="*/ 840 h 882"/>
                <a:gd name="T22" fmla="*/ 0 w 994"/>
                <a:gd name="T23" fmla="*/ 830 h 882"/>
                <a:gd name="T24" fmla="*/ 0 w 994"/>
                <a:gd name="T25" fmla="*/ 820 h 882"/>
                <a:gd name="T26" fmla="*/ 0 w 994"/>
                <a:gd name="T27" fmla="*/ 810 h 882"/>
                <a:gd name="T28" fmla="*/ 2 w 994"/>
                <a:gd name="T29" fmla="*/ 800 h 882"/>
                <a:gd name="T30" fmla="*/ 4 w 994"/>
                <a:gd name="T31" fmla="*/ 788 h 882"/>
                <a:gd name="T32" fmla="*/ 8 w 994"/>
                <a:gd name="T33" fmla="*/ 776 h 882"/>
                <a:gd name="T34" fmla="*/ 16 w 994"/>
                <a:gd name="T35" fmla="*/ 764 h 882"/>
                <a:gd name="T36" fmla="*/ 428 w 994"/>
                <a:gd name="T37" fmla="*/ 48 h 882"/>
                <a:gd name="T38" fmla="*/ 428 w 994"/>
                <a:gd name="T39" fmla="*/ 48 h 882"/>
                <a:gd name="T40" fmla="*/ 436 w 994"/>
                <a:gd name="T41" fmla="*/ 38 h 882"/>
                <a:gd name="T42" fmla="*/ 444 w 994"/>
                <a:gd name="T43" fmla="*/ 28 h 882"/>
                <a:gd name="T44" fmla="*/ 452 w 994"/>
                <a:gd name="T45" fmla="*/ 18 h 882"/>
                <a:gd name="T46" fmla="*/ 460 w 994"/>
                <a:gd name="T47" fmla="*/ 12 h 882"/>
                <a:gd name="T48" fmla="*/ 470 w 994"/>
                <a:gd name="T49" fmla="*/ 6 h 882"/>
                <a:gd name="T50" fmla="*/ 478 w 994"/>
                <a:gd name="T51" fmla="*/ 2 h 882"/>
                <a:gd name="T52" fmla="*/ 488 w 994"/>
                <a:gd name="T53" fmla="*/ 0 h 882"/>
                <a:gd name="T54" fmla="*/ 496 w 994"/>
                <a:gd name="T55" fmla="*/ 0 h 882"/>
                <a:gd name="T56" fmla="*/ 506 w 994"/>
                <a:gd name="T57" fmla="*/ 0 h 882"/>
                <a:gd name="T58" fmla="*/ 516 w 994"/>
                <a:gd name="T59" fmla="*/ 2 h 882"/>
                <a:gd name="T60" fmla="*/ 524 w 994"/>
                <a:gd name="T61" fmla="*/ 6 h 882"/>
                <a:gd name="T62" fmla="*/ 532 w 994"/>
                <a:gd name="T63" fmla="*/ 12 h 882"/>
                <a:gd name="T64" fmla="*/ 542 w 994"/>
                <a:gd name="T65" fmla="*/ 18 h 882"/>
                <a:gd name="T66" fmla="*/ 550 w 994"/>
                <a:gd name="T67" fmla="*/ 28 h 882"/>
                <a:gd name="T68" fmla="*/ 558 w 994"/>
                <a:gd name="T69" fmla="*/ 38 h 882"/>
                <a:gd name="T70" fmla="*/ 564 w 994"/>
                <a:gd name="T71" fmla="*/ 48 h 882"/>
                <a:gd name="T72" fmla="*/ 978 w 994"/>
                <a:gd name="T73" fmla="*/ 764 h 882"/>
                <a:gd name="T74" fmla="*/ 978 w 994"/>
                <a:gd name="T75" fmla="*/ 764 h 882"/>
                <a:gd name="T76" fmla="*/ 984 w 994"/>
                <a:gd name="T77" fmla="*/ 776 h 882"/>
                <a:gd name="T78" fmla="*/ 990 w 994"/>
                <a:gd name="T79" fmla="*/ 788 h 882"/>
                <a:gd name="T80" fmla="*/ 992 w 994"/>
                <a:gd name="T81" fmla="*/ 800 h 882"/>
                <a:gd name="T82" fmla="*/ 994 w 994"/>
                <a:gd name="T83" fmla="*/ 810 h 882"/>
                <a:gd name="T84" fmla="*/ 994 w 994"/>
                <a:gd name="T85" fmla="*/ 820 h 882"/>
                <a:gd name="T86" fmla="*/ 992 w 994"/>
                <a:gd name="T87" fmla="*/ 830 h 882"/>
                <a:gd name="T88" fmla="*/ 990 w 994"/>
                <a:gd name="T89" fmla="*/ 840 h 882"/>
                <a:gd name="T90" fmla="*/ 986 w 994"/>
                <a:gd name="T91" fmla="*/ 848 h 882"/>
                <a:gd name="T92" fmla="*/ 982 w 994"/>
                <a:gd name="T93" fmla="*/ 856 h 882"/>
                <a:gd name="T94" fmla="*/ 974 w 994"/>
                <a:gd name="T95" fmla="*/ 862 h 882"/>
                <a:gd name="T96" fmla="*/ 966 w 994"/>
                <a:gd name="T97" fmla="*/ 868 h 882"/>
                <a:gd name="T98" fmla="*/ 958 w 994"/>
                <a:gd name="T99" fmla="*/ 874 h 882"/>
                <a:gd name="T100" fmla="*/ 948 w 994"/>
                <a:gd name="T101" fmla="*/ 878 h 882"/>
                <a:gd name="T102" fmla="*/ 936 w 994"/>
                <a:gd name="T103" fmla="*/ 880 h 882"/>
                <a:gd name="T104" fmla="*/ 924 w 994"/>
                <a:gd name="T105" fmla="*/ 882 h 882"/>
                <a:gd name="T106" fmla="*/ 910 w 994"/>
                <a:gd name="T107" fmla="*/ 882 h 882"/>
                <a:gd name="T108" fmla="*/ 84 w 994"/>
                <a:gd name="T109" fmla="*/ 882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94" h="882">
                  <a:moveTo>
                    <a:pt x="84" y="882"/>
                  </a:moveTo>
                  <a:lnTo>
                    <a:pt x="84" y="882"/>
                  </a:lnTo>
                  <a:lnTo>
                    <a:pt x="70" y="882"/>
                  </a:lnTo>
                  <a:lnTo>
                    <a:pt x="58" y="880"/>
                  </a:lnTo>
                  <a:lnTo>
                    <a:pt x="46" y="878"/>
                  </a:lnTo>
                  <a:lnTo>
                    <a:pt x="36" y="874"/>
                  </a:lnTo>
                  <a:lnTo>
                    <a:pt x="26" y="868"/>
                  </a:lnTo>
                  <a:lnTo>
                    <a:pt x="18" y="862"/>
                  </a:lnTo>
                  <a:lnTo>
                    <a:pt x="12" y="856"/>
                  </a:lnTo>
                  <a:lnTo>
                    <a:pt x="8" y="848"/>
                  </a:lnTo>
                  <a:lnTo>
                    <a:pt x="4" y="840"/>
                  </a:lnTo>
                  <a:lnTo>
                    <a:pt x="0" y="830"/>
                  </a:lnTo>
                  <a:lnTo>
                    <a:pt x="0" y="820"/>
                  </a:lnTo>
                  <a:lnTo>
                    <a:pt x="0" y="810"/>
                  </a:lnTo>
                  <a:lnTo>
                    <a:pt x="2" y="800"/>
                  </a:lnTo>
                  <a:lnTo>
                    <a:pt x="4" y="788"/>
                  </a:lnTo>
                  <a:lnTo>
                    <a:pt x="8" y="776"/>
                  </a:lnTo>
                  <a:lnTo>
                    <a:pt x="16" y="764"/>
                  </a:lnTo>
                  <a:lnTo>
                    <a:pt x="428" y="48"/>
                  </a:lnTo>
                  <a:lnTo>
                    <a:pt x="428" y="48"/>
                  </a:lnTo>
                  <a:lnTo>
                    <a:pt x="436" y="38"/>
                  </a:lnTo>
                  <a:lnTo>
                    <a:pt x="444" y="28"/>
                  </a:lnTo>
                  <a:lnTo>
                    <a:pt x="452" y="18"/>
                  </a:lnTo>
                  <a:lnTo>
                    <a:pt x="460" y="12"/>
                  </a:lnTo>
                  <a:lnTo>
                    <a:pt x="470" y="6"/>
                  </a:lnTo>
                  <a:lnTo>
                    <a:pt x="478" y="2"/>
                  </a:lnTo>
                  <a:lnTo>
                    <a:pt x="488" y="0"/>
                  </a:lnTo>
                  <a:lnTo>
                    <a:pt x="496" y="0"/>
                  </a:lnTo>
                  <a:lnTo>
                    <a:pt x="506" y="0"/>
                  </a:lnTo>
                  <a:lnTo>
                    <a:pt x="516" y="2"/>
                  </a:lnTo>
                  <a:lnTo>
                    <a:pt x="524" y="6"/>
                  </a:lnTo>
                  <a:lnTo>
                    <a:pt x="532" y="12"/>
                  </a:lnTo>
                  <a:lnTo>
                    <a:pt x="542" y="18"/>
                  </a:lnTo>
                  <a:lnTo>
                    <a:pt x="550" y="28"/>
                  </a:lnTo>
                  <a:lnTo>
                    <a:pt x="558" y="38"/>
                  </a:lnTo>
                  <a:lnTo>
                    <a:pt x="564" y="48"/>
                  </a:lnTo>
                  <a:lnTo>
                    <a:pt x="978" y="764"/>
                  </a:lnTo>
                  <a:lnTo>
                    <a:pt x="978" y="764"/>
                  </a:lnTo>
                  <a:lnTo>
                    <a:pt x="984" y="776"/>
                  </a:lnTo>
                  <a:lnTo>
                    <a:pt x="990" y="788"/>
                  </a:lnTo>
                  <a:lnTo>
                    <a:pt x="992" y="800"/>
                  </a:lnTo>
                  <a:lnTo>
                    <a:pt x="994" y="810"/>
                  </a:lnTo>
                  <a:lnTo>
                    <a:pt x="994" y="820"/>
                  </a:lnTo>
                  <a:lnTo>
                    <a:pt x="992" y="830"/>
                  </a:lnTo>
                  <a:lnTo>
                    <a:pt x="990" y="840"/>
                  </a:lnTo>
                  <a:lnTo>
                    <a:pt x="986" y="848"/>
                  </a:lnTo>
                  <a:lnTo>
                    <a:pt x="982" y="856"/>
                  </a:lnTo>
                  <a:lnTo>
                    <a:pt x="974" y="862"/>
                  </a:lnTo>
                  <a:lnTo>
                    <a:pt x="966" y="868"/>
                  </a:lnTo>
                  <a:lnTo>
                    <a:pt x="958" y="874"/>
                  </a:lnTo>
                  <a:lnTo>
                    <a:pt x="948" y="878"/>
                  </a:lnTo>
                  <a:lnTo>
                    <a:pt x="936" y="880"/>
                  </a:lnTo>
                  <a:lnTo>
                    <a:pt x="924" y="882"/>
                  </a:lnTo>
                  <a:lnTo>
                    <a:pt x="910" y="882"/>
                  </a:lnTo>
                  <a:lnTo>
                    <a:pt x="84" y="8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5" name="Freeform 17"/>
            <p:cNvSpPr>
              <a:spLocks/>
            </p:cNvSpPr>
            <p:nvPr/>
          </p:nvSpPr>
          <p:spPr bwMode="auto">
            <a:xfrm>
              <a:off x="3881438" y="1601788"/>
              <a:ext cx="1120775" cy="984250"/>
            </a:xfrm>
            <a:custGeom>
              <a:avLst/>
              <a:gdLst>
                <a:gd name="T0" fmla="*/ 28 w 706"/>
                <a:gd name="T1" fmla="*/ 620 h 620"/>
                <a:gd name="T2" fmla="*/ 28 w 706"/>
                <a:gd name="T3" fmla="*/ 620 h 620"/>
                <a:gd name="T4" fmla="*/ 18 w 706"/>
                <a:gd name="T5" fmla="*/ 618 h 620"/>
                <a:gd name="T6" fmla="*/ 12 w 706"/>
                <a:gd name="T7" fmla="*/ 616 h 620"/>
                <a:gd name="T8" fmla="*/ 6 w 706"/>
                <a:gd name="T9" fmla="*/ 612 h 620"/>
                <a:gd name="T10" fmla="*/ 2 w 706"/>
                <a:gd name="T11" fmla="*/ 608 h 620"/>
                <a:gd name="T12" fmla="*/ 0 w 706"/>
                <a:gd name="T13" fmla="*/ 602 h 620"/>
                <a:gd name="T14" fmla="*/ 0 w 706"/>
                <a:gd name="T15" fmla="*/ 596 h 620"/>
                <a:gd name="T16" fmla="*/ 2 w 706"/>
                <a:gd name="T17" fmla="*/ 588 h 620"/>
                <a:gd name="T18" fmla="*/ 4 w 706"/>
                <a:gd name="T19" fmla="*/ 580 h 620"/>
                <a:gd name="T20" fmla="*/ 330 w 706"/>
                <a:gd name="T21" fmla="*/ 16 h 620"/>
                <a:gd name="T22" fmla="*/ 330 w 706"/>
                <a:gd name="T23" fmla="*/ 16 h 620"/>
                <a:gd name="T24" fmla="*/ 336 w 706"/>
                <a:gd name="T25" fmla="*/ 10 h 620"/>
                <a:gd name="T26" fmla="*/ 340 w 706"/>
                <a:gd name="T27" fmla="*/ 4 h 620"/>
                <a:gd name="T28" fmla="*/ 346 w 706"/>
                <a:gd name="T29" fmla="*/ 2 h 620"/>
                <a:gd name="T30" fmla="*/ 352 w 706"/>
                <a:gd name="T31" fmla="*/ 0 h 620"/>
                <a:gd name="T32" fmla="*/ 358 w 706"/>
                <a:gd name="T33" fmla="*/ 2 h 620"/>
                <a:gd name="T34" fmla="*/ 364 w 706"/>
                <a:gd name="T35" fmla="*/ 4 h 620"/>
                <a:gd name="T36" fmla="*/ 370 w 706"/>
                <a:gd name="T37" fmla="*/ 10 h 620"/>
                <a:gd name="T38" fmla="*/ 376 w 706"/>
                <a:gd name="T39" fmla="*/ 16 h 620"/>
                <a:gd name="T40" fmla="*/ 700 w 706"/>
                <a:gd name="T41" fmla="*/ 580 h 620"/>
                <a:gd name="T42" fmla="*/ 700 w 706"/>
                <a:gd name="T43" fmla="*/ 580 h 620"/>
                <a:gd name="T44" fmla="*/ 704 w 706"/>
                <a:gd name="T45" fmla="*/ 588 h 620"/>
                <a:gd name="T46" fmla="*/ 706 w 706"/>
                <a:gd name="T47" fmla="*/ 596 h 620"/>
                <a:gd name="T48" fmla="*/ 706 w 706"/>
                <a:gd name="T49" fmla="*/ 602 h 620"/>
                <a:gd name="T50" fmla="*/ 704 w 706"/>
                <a:gd name="T51" fmla="*/ 608 h 620"/>
                <a:gd name="T52" fmla="*/ 700 w 706"/>
                <a:gd name="T53" fmla="*/ 612 h 620"/>
                <a:gd name="T54" fmla="*/ 694 w 706"/>
                <a:gd name="T55" fmla="*/ 616 h 620"/>
                <a:gd name="T56" fmla="*/ 686 w 706"/>
                <a:gd name="T57" fmla="*/ 618 h 620"/>
                <a:gd name="T58" fmla="*/ 678 w 706"/>
                <a:gd name="T59" fmla="*/ 620 h 620"/>
                <a:gd name="T60" fmla="*/ 28 w 706"/>
                <a:gd name="T61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6" h="620">
                  <a:moveTo>
                    <a:pt x="28" y="620"/>
                  </a:moveTo>
                  <a:lnTo>
                    <a:pt x="28" y="620"/>
                  </a:lnTo>
                  <a:lnTo>
                    <a:pt x="18" y="618"/>
                  </a:lnTo>
                  <a:lnTo>
                    <a:pt x="12" y="616"/>
                  </a:lnTo>
                  <a:lnTo>
                    <a:pt x="6" y="612"/>
                  </a:lnTo>
                  <a:lnTo>
                    <a:pt x="2" y="608"/>
                  </a:lnTo>
                  <a:lnTo>
                    <a:pt x="0" y="602"/>
                  </a:lnTo>
                  <a:lnTo>
                    <a:pt x="0" y="596"/>
                  </a:lnTo>
                  <a:lnTo>
                    <a:pt x="2" y="588"/>
                  </a:lnTo>
                  <a:lnTo>
                    <a:pt x="4" y="580"/>
                  </a:lnTo>
                  <a:lnTo>
                    <a:pt x="330" y="16"/>
                  </a:lnTo>
                  <a:lnTo>
                    <a:pt x="330" y="16"/>
                  </a:lnTo>
                  <a:lnTo>
                    <a:pt x="336" y="10"/>
                  </a:lnTo>
                  <a:lnTo>
                    <a:pt x="340" y="4"/>
                  </a:lnTo>
                  <a:lnTo>
                    <a:pt x="346" y="2"/>
                  </a:lnTo>
                  <a:lnTo>
                    <a:pt x="352" y="0"/>
                  </a:lnTo>
                  <a:lnTo>
                    <a:pt x="358" y="2"/>
                  </a:lnTo>
                  <a:lnTo>
                    <a:pt x="364" y="4"/>
                  </a:lnTo>
                  <a:lnTo>
                    <a:pt x="370" y="10"/>
                  </a:lnTo>
                  <a:lnTo>
                    <a:pt x="376" y="16"/>
                  </a:lnTo>
                  <a:lnTo>
                    <a:pt x="700" y="580"/>
                  </a:lnTo>
                  <a:lnTo>
                    <a:pt x="700" y="580"/>
                  </a:lnTo>
                  <a:lnTo>
                    <a:pt x="704" y="588"/>
                  </a:lnTo>
                  <a:lnTo>
                    <a:pt x="706" y="596"/>
                  </a:lnTo>
                  <a:lnTo>
                    <a:pt x="706" y="602"/>
                  </a:lnTo>
                  <a:lnTo>
                    <a:pt x="704" y="608"/>
                  </a:lnTo>
                  <a:lnTo>
                    <a:pt x="700" y="612"/>
                  </a:lnTo>
                  <a:lnTo>
                    <a:pt x="694" y="616"/>
                  </a:lnTo>
                  <a:lnTo>
                    <a:pt x="686" y="618"/>
                  </a:lnTo>
                  <a:lnTo>
                    <a:pt x="678" y="620"/>
                  </a:lnTo>
                  <a:lnTo>
                    <a:pt x="28" y="62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 flipV="1">
            <a:off x="422620" y="4772748"/>
            <a:ext cx="1581442" cy="1461084"/>
            <a:chOff x="1667635" y="4352925"/>
            <a:chExt cx="1793875" cy="1657350"/>
          </a:xfrm>
        </p:grpSpPr>
        <p:sp>
          <p:nvSpPr>
            <p:cNvPr id="99" name="Freeform 26"/>
            <p:cNvSpPr>
              <a:spLocks noEditPoints="1"/>
            </p:cNvSpPr>
            <p:nvPr/>
          </p:nvSpPr>
          <p:spPr bwMode="auto">
            <a:xfrm>
              <a:off x="1667635" y="4352925"/>
              <a:ext cx="1793875" cy="1657350"/>
            </a:xfrm>
            <a:custGeom>
              <a:avLst/>
              <a:gdLst>
                <a:gd name="T0" fmla="*/ 212 w 1130"/>
                <a:gd name="T1" fmla="*/ 1044 h 1044"/>
                <a:gd name="T2" fmla="*/ 178 w 1130"/>
                <a:gd name="T3" fmla="*/ 1040 h 1044"/>
                <a:gd name="T4" fmla="*/ 160 w 1130"/>
                <a:gd name="T5" fmla="*/ 1034 h 1044"/>
                <a:gd name="T6" fmla="*/ 124 w 1130"/>
                <a:gd name="T7" fmla="*/ 1022 h 1044"/>
                <a:gd name="T8" fmla="*/ 92 w 1130"/>
                <a:gd name="T9" fmla="*/ 1002 h 1044"/>
                <a:gd name="T10" fmla="*/ 64 w 1130"/>
                <a:gd name="T11" fmla="*/ 978 h 1044"/>
                <a:gd name="T12" fmla="*/ 40 w 1130"/>
                <a:gd name="T13" fmla="*/ 948 h 1044"/>
                <a:gd name="T14" fmla="*/ 20 w 1130"/>
                <a:gd name="T15" fmla="*/ 916 h 1044"/>
                <a:gd name="T16" fmla="*/ 8 w 1130"/>
                <a:gd name="T17" fmla="*/ 880 h 1044"/>
                <a:gd name="T18" fmla="*/ 0 w 1130"/>
                <a:gd name="T19" fmla="*/ 842 h 1044"/>
                <a:gd name="T20" fmla="*/ 0 w 1130"/>
                <a:gd name="T21" fmla="*/ 822 h 1044"/>
                <a:gd name="T22" fmla="*/ 2 w 1130"/>
                <a:gd name="T23" fmla="*/ 788 h 1044"/>
                <a:gd name="T24" fmla="*/ 10 w 1130"/>
                <a:gd name="T25" fmla="*/ 756 h 1044"/>
                <a:gd name="T26" fmla="*/ 22 w 1130"/>
                <a:gd name="T27" fmla="*/ 724 h 1044"/>
                <a:gd name="T28" fmla="*/ 40 w 1130"/>
                <a:gd name="T29" fmla="*/ 696 h 1044"/>
                <a:gd name="T30" fmla="*/ 378 w 1130"/>
                <a:gd name="T31" fmla="*/ 110 h 1044"/>
                <a:gd name="T32" fmla="*/ 384 w 1130"/>
                <a:gd name="T33" fmla="*/ 100 h 1044"/>
                <a:gd name="T34" fmla="*/ 418 w 1130"/>
                <a:gd name="T35" fmla="*/ 58 h 1044"/>
                <a:gd name="T36" fmla="*/ 460 w 1130"/>
                <a:gd name="T37" fmla="*/ 26 h 1044"/>
                <a:gd name="T38" fmla="*/ 508 w 1130"/>
                <a:gd name="T39" fmla="*/ 6 h 1044"/>
                <a:gd name="T40" fmla="*/ 562 w 1130"/>
                <a:gd name="T41" fmla="*/ 0 h 1044"/>
                <a:gd name="T42" fmla="*/ 590 w 1130"/>
                <a:gd name="T43" fmla="*/ 2 h 1044"/>
                <a:gd name="T44" fmla="*/ 646 w 1130"/>
                <a:gd name="T45" fmla="*/ 16 h 1044"/>
                <a:gd name="T46" fmla="*/ 694 w 1130"/>
                <a:gd name="T47" fmla="*/ 46 h 1044"/>
                <a:gd name="T48" fmla="*/ 732 w 1130"/>
                <a:gd name="T49" fmla="*/ 88 h 1044"/>
                <a:gd name="T50" fmla="*/ 1096 w 1130"/>
                <a:gd name="T51" fmla="*/ 710 h 1044"/>
                <a:gd name="T52" fmla="*/ 1110 w 1130"/>
                <a:gd name="T53" fmla="*/ 738 h 1044"/>
                <a:gd name="T54" fmla="*/ 1128 w 1130"/>
                <a:gd name="T55" fmla="*/ 796 h 1044"/>
                <a:gd name="T56" fmla="*/ 1130 w 1130"/>
                <a:gd name="T57" fmla="*/ 826 h 1044"/>
                <a:gd name="T58" fmla="*/ 1126 w 1130"/>
                <a:gd name="T59" fmla="*/ 866 h 1044"/>
                <a:gd name="T60" fmla="*/ 1116 w 1130"/>
                <a:gd name="T61" fmla="*/ 904 h 1044"/>
                <a:gd name="T62" fmla="*/ 1098 w 1130"/>
                <a:gd name="T63" fmla="*/ 938 h 1044"/>
                <a:gd name="T64" fmla="*/ 1076 w 1130"/>
                <a:gd name="T65" fmla="*/ 968 h 1044"/>
                <a:gd name="T66" fmla="*/ 1050 w 1130"/>
                <a:gd name="T67" fmla="*/ 994 h 1044"/>
                <a:gd name="T68" fmla="*/ 1018 w 1130"/>
                <a:gd name="T69" fmla="*/ 1014 h 1044"/>
                <a:gd name="T70" fmla="*/ 984 w 1130"/>
                <a:gd name="T71" fmla="*/ 1030 h 1044"/>
                <a:gd name="T72" fmla="*/ 946 w 1130"/>
                <a:gd name="T73" fmla="*/ 1038 h 1044"/>
                <a:gd name="T74" fmla="*/ 934 w 1130"/>
                <a:gd name="T75" fmla="*/ 1040 h 1044"/>
                <a:gd name="T76" fmla="*/ 212 w 1130"/>
                <a:gd name="T77" fmla="*/ 1044 h 1044"/>
                <a:gd name="T78" fmla="*/ 212 w 1130"/>
                <a:gd name="T79" fmla="*/ 1044 h 1044"/>
                <a:gd name="T80" fmla="*/ 562 w 1130"/>
                <a:gd name="T81" fmla="*/ 270 h 1044"/>
                <a:gd name="T82" fmla="*/ 870 w 1130"/>
                <a:gd name="T83" fmla="*/ 802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0" h="1044">
                  <a:moveTo>
                    <a:pt x="212" y="1044"/>
                  </a:moveTo>
                  <a:lnTo>
                    <a:pt x="212" y="1044"/>
                  </a:lnTo>
                  <a:lnTo>
                    <a:pt x="194" y="1042"/>
                  </a:lnTo>
                  <a:lnTo>
                    <a:pt x="178" y="1040"/>
                  </a:lnTo>
                  <a:lnTo>
                    <a:pt x="178" y="1040"/>
                  </a:lnTo>
                  <a:lnTo>
                    <a:pt x="160" y="1034"/>
                  </a:lnTo>
                  <a:lnTo>
                    <a:pt x="142" y="1028"/>
                  </a:lnTo>
                  <a:lnTo>
                    <a:pt x="124" y="1022"/>
                  </a:lnTo>
                  <a:lnTo>
                    <a:pt x="108" y="1012"/>
                  </a:lnTo>
                  <a:lnTo>
                    <a:pt x="92" y="1002"/>
                  </a:lnTo>
                  <a:lnTo>
                    <a:pt x="78" y="990"/>
                  </a:lnTo>
                  <a:lnTo>
                    <a:pt x="64" y="978"/>
                  </a:lnTo>
                  <a:lnTo>
                    <a:pt x="50" y="964"/>
                  </a:lnTo>
                  <a:lnTo>
                    <a:pt x="40" y="948"/>
                  </a:lnTo>
                  <a:lnTo>
                    <a:pt x="30" y="932"/>
                  </a:lnTo>
                  <a:lnTo>
                    <a:pt x="20" y="916"/>
                  </a:lnTo>
                  <a:lnTo>
                    <a:pt x="14" y="898"/>
                  </a:lnTo>
                  <a:lnTo>
                    <a:pt x="8" y="880"/>
                  </a:lnTo>
                  <a:lnTo>
                    <a:pt x="4" y="862"/>
                  </a:lnTo>
                  <a:lnTo>
                    <a:pt x="0" y="842"/>
                  </a:lnTo>
                  <a:lnTo>
                    <a:pt x="0" y="822"/>
                  </a:lnTo>
                  <a:lnTo>
                    <a:pt x="0" y="822"/>
                  </a:lnTo>
                  <a:lnTo>
                    <a:pt x="0" y="806"/>
                  </a:lnTo>
                  <a:lnTo>
                    <a:pt x="2" y="788"/>
                  </a:lnTo>
                  <a:lnTo>
                    <a:pt x="6" y="772"/>
                  </a:lnTo>
                  <a:lnTo>
                    <a:pt x="10" y="756"/>
                  </a:lnTo>
                  <a:lnTo>
                    <a:pt x="16" y="740"/>
                  </a:lnTo>
                  <a:lnTo>
                    <a:pt x="22" y="724"/>
                  </a:lnTo>
                  <a:lnTo>
                    <a:pt x="30" y="710"/>
                  </a:lnTo>
                  <a:lnTo>
                    <a:pt x="40" y="696"/>
                  </a:lnTo>
                  <a:lnTo>
                    <a:pt x="378" y="110"/>
                  </a:lnTo>
                  <a:lnTo>
                    <a:pt x="378" y="110"/>
                  </a:lnTo>
                  <a:lnTo>
                    <a:pt x="384" y="100"/>
                  </a:lnTo>
                  <a:lnTo>
                    <a:pt x="384" y="100"/>
                  </a:lnTo>
                  <a:lnTo>
                    <a:pt x="400" y="78"/>
                  </a:lnTo>
                  <a:lnTo>
                    <a:pt x="418" y="58"/>
                  </a:lnTo>
                  <a:lnTo>
                    <a:pt x="438" y="40"/>
                  </a:lnTo>
                  <a:lnTo>
                    <a:pt x="460" y="26"/>
                  </a:lnTo>
                  <a:lnTo>
                    <a:pt x="484" y="14"/>
                  </a:lnTo>
                  <a:lnTo>
                    <a:pt x="508" y="6"/>
                  </a:lnTo>
                  <a:lnTo>
                    <a:pt x="536" y="2"/>
                  </a:lnTo>
                  <a:lnTo>
                    <a:pt x="562" y="0"/>
                  </a:lnTo>
                  <a:lnTo>
                    <a:pt x="562" y="0"/>
                  </a:lnTo>
                  <a:lnTo>
                    <a:pt x="590" y="2"/>
                  </a:lnTo>
                  <a:lnTo>
                    <a:pt x="618" y="8"/>
                  </a:lnTo>
                  <a:lnTo>
                    <a:pt x="646" y="16"/>
                  </a:lnTo>
                  <a:lnTo>
                    <a:pt x="670" y="30"/>
                  </a:lnTo>
                  <a:lnTo>
                    <a:pt x="694" y="46"/>
                  </a:lnTo>
                  <a:lnTo>
                    <a:pt x="714" y="66"/>
                  </a:lnTo>
                  <a:lnTo>
                    <a:pt x="732" y="88"/>
                  </a:lnTo>
                  <a:lnTo>
                    <a:pt x="748" y="112"/>
                  </a:lnTo>
                  <a:lnTo>
                    <a:pt x="1096" y="710"/>
                  </a:lnTo>
                  <a:lnTo>
                    <a:pt x="1096" y="710"/>
                  </a:lnTo>
                  <a:lnTo>
                    <a:pt x="1110" y="738"/>
                  </a:lnTo>
                  <a:lnTo>
                    <a:pt x="1120" y="766"/>
                  </a:lnTo>
                  <a:lnTo>
                    <a:pt x="1128" y="796"/>
                  </a:lnTo>
                  <a:lnTo>
                    <a:pt x="1130" y="826"/>
                  </a:lnTo>
                  <a:lnTo>
                    <a:pt x="1130" y="826"/>
                  </a:lnTo>
                  <a:lnTo>
                    <a:pt x="1128" y="846"/>
                  </a:lnTo>
                  <a:lnTo>
                    <a:pt x="1126" y="866"/>
                  </a:lnTo>
                  <a:lnTo>
                    <a:pt x="1122" y="884"/>
                  </a:lnTo>
                  <a:lnTo>
                    <a:pt x="1116" y="904"/>
                  </a:lnTo>
                  <a:lnTo>
                    <a:pt x="1108" y="920"/>
                  </a:lnTo>
                  <a:lnTo>
                    <a:pt x="1098" y="938"/>
                  </a:lnTo>
                  <a:lnTo>
                    <a:pt x="1088" y="952"/>
                  </a:lnTo>
                  <a:lnTo>
                    <a:pt x="1076" y="968"/>
                  </a:lnTo>
                  <a:lnTo>
                    <a:pt x="1064" y="982"/>
                  </a:lnTo>
                  <a:lnTo>
                    <a:pt x="1050" y="994"/>
                  </a:lnTo>
                  <a:lnTo>
                    <a:pt x="1034" y="1004"/>
                  </a:lnTo>
                  <a:lnTo>
                    <a:pt x="1018" y="1014"/>
                  </a:lnTo>
                  <a:lnTo>
                    <a:pt x="1002" y="1022"/>
                  </a:lnTo>
                  <a:lnTo>
                    <a:pt x="984" y="1030"/>
                  </a:lnTo>
                  <a:lnTo>
                    <a:pt x="966" y="1034"/>
                  </a:lnTo>
                  <a:lnTo>
                    <a:pt x="946" y="1038"/>
                  </a:lnTo>
                  <a:lnTo>
                    <a:pt x="946" y="1038"/>
                  </a:lnTo>
                  <a:lnTo>
                    <a:pt x="934" y="1040"/>
                  </a:lnTo>
                  <a:lnTo>
                    <a:pt x="922" y="1040"/>
                  </a:lnTo>
                  <a:lnTo>
                    <a:pt x="212" y="1044"/>
                  </a:lnTo>
                  <a:lnTo>
                    <a:pt x="212" y="1044"/>
                  </a:lnTo>
                  <a:lnTo>
                    <a:pt x="212" y="1044"/>
                  </a:lnTo>
                  <a:lnTo>
                    <a:pt x="212" y="1044"/>
                  </a:lnTo>
                  <a:close/>
                  <a:moveTo>
                    <a:pt x="562" y="270"/>
                  </a:moveTo>
                  <a:lnTo>
                    <a:pt x="254" y="804"/>
                  </a:lnTo>
                  <a:lnTo>
                    <a:pt x="870" y="802"/>
                  </a:lnTo>
                  <a:lnTo>
                    <a:pt x="562" y="27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Freeform 27"/>
            <p:cNvSpPr>
              <a:spLocks/>
            </p:cNvSpPr>
            <p:nvPr/>
          </p:nvSpPr>
          <p:spPr bwMode="auto">
            <a:xfrm>
              <a:off x="1858135" y="4543425"/>
              <a:ext cx="1412875" cy="1276350"/>
            </a:xfrm>
            <a:custGeom>
              <a:avLst/>
              <a:gdLst>
                <a:gd name="T0" fmla="*/ 890 w 890"/>
                <a:gd name="T1" fmla="*/ 706 h 804"/>
                <a:gd name="T2" fmla="*/ 890 w 890"/>
                <a:gd name="T3" fmla="*/ 706 h 804"/>
                <a:gd name="T4" fmla="*/ 888 w 890"/>
                <a:gd name="T5" fmla="*/ 692 h 804"/>
                <a:gd name="T6" fmla="*/ 886 w 890"/>
                <a:gd name="T7" fmla="*/ 678 h 804"/>
                <a:gd name="T8" fmla="*/ 880 w 890"/>
                <a:gd name="T9" fmla="*/ 666 h 804"/>
                <a:gd name="T10" fmla="*/ 874 w 890"/>
                <a:gd name="T11" fmla="*/ 654 h 804"/>
                <a:gd name="T12" fmla="*/ 522 w 890"/>
                <a:gd name="T13" fmla="*/ 50 h 804"/>
                <a:gd name="T14" fmla="*/ 522 w 890"/>
                <a:gd name="T15" fmla="*/ 50 h 804"/>
                <a:gd name="T16" fmla="*/ 522 w 890"/>
                <a:gd name="T17" fmla="*/ 50 h 804"/>
                <a:gd name="T18" fmla="*/ 516 w 890"/>
                <a:gd name="T19" fmla="*/ 40 h 804"/>
                <a:gd name="T20" fmla="*/ 508 w 890"/>
                <a:gd name="T21" fmla="*/ 30 h 804"/>
                <a:gd name="T22" fmla="*/ 500 w 890"/>
                <a:gd name="T23" fmla="*/ 20 h 804"/>
                <a:gd name="T24" fmla="*/ 490 w 890"/>
                <a:gd name="T25" fmla="*/ 14 h 804"/>
                <a:gd name="T26" fmla="*/ 480 w 890"/>
                <a:gd name="T27" fmla="*/ 8 h 804"/>
                <a:gd name="T28" fmla="*/ 468 w 890"/>
                <a:gd name="T29" fmla="*/ 2 h 804"/>
                <a:gd name="T30" fmla="*/ 456 w 890"/>
                <a:gd name="T31" fmla="*/ 0 h 804"/>
                <a:gd name="T32" fmla="*/ 442 w 890"/>
                <a:gd name="T33" fmla="*/ 0 h 804"/>
                <a:gd name="T34" fmla="*/ 442 w 890"/>
                <a:gd name="T35" fmla="*/ 0 h 804"/>
                <a:gd name="T36" fmla="*/ 430 w 890"/>
                <a:gd name="T37" fmla="*/ 0 h 804"/>
                <a:gd name="T38" fmla="*/ 418 w 890"/>
                <a:gd name="T39" fmla="*/ 2 h 804"/>
                <a:gd name="T40" fmla="*/ 406 w 890"/>
                <a:gd name="T41" fmla="*/ 8 h 804"/>
                <a:gd name="T42" fmla="*/ 394 w 890"/>
                <a:gd name="T43" fmla="*/ 14 h 804"/>
                <a:gd name="T44" fmla="*/ 384 w 890"/>
                <a:gd name="T45" fmla="*/ 20 h 804"/>
                <a:gd name="T46" fmla="*/ 376 w 890"/>
                <a:gd name="T47" fmla="*/ 30 h 804"/>
                <a:gd name="T48" fmla="*/ 368 w 890"/>
                <a:gd name="T49" fmla="*/ 38 h 804"/>
                <a:gd name="T50" fmla="*/ 362 w 890"/>
                <a:gd name="T51" fmla="*/ 50 h 804"/>
                <a:gd name="T52" fmla="*/ 362 w 890"/>
                <a:gd name="T53" fmla="*/ 50 h 804"/>
                <a:gd name="T54" fmla="*/ 20 w 890"/>
                <a:gd name="T55" fmla="*/ 642 h 804"/>
                <a:gd name="T56" fmla="*/ 20 w 890"/>
                <a:gd name="T57" fmla="*/ 642 h 804"/>
                <a:gd name="T58" fmla="*/ 12 w 890"/>
                <a:gd name="T59" fmla="*/ 654 h 804"/>
                <a:gd name="T60" fmla="*/ 6 w 890"/>
                <a:gd name="T61" fmla="*/ 670 h 804"/>
                <a:gd name="T62" fmla="*/ 2 w 890"/>
                <a:gd name="T63" fmla="*/ 686 h 804"/>
                <a:gd name="T64" fmla="*/ 0 w 890"/>
                <a:gd name="T65" fmla="*/ 702 h 804"/>
                <a:gd name="T66" fmla="*/ 0 w 890"/>
                <a:gd name="T67" fmla="*/ 702 h 804"/>
                <a:gd name="T68" fmla="*/ 2 w 890"/>
                <a:gd name="T69" fmla="*/ 722 h 804"/>
                <a:gd name="T70" fmla="*/ 6 w 890"/>
                <a:gd name="T71" fmla="*/ 740 h 804"/>
                <a:gd name="T72" fmla="*/ 14 w 890"/>
                <a:gd name="T73" fmla="*/ 756 h 804"/>
                <a:gd name="T74" fmla="*/ 26 w 890"/>
                <a:gd name="T75" fmla="*/ 770 h 804"/>
                <a:gd name="T76" fmla="*/ 40 w 890"/>
                <a:gd name="T77" fmla="*/ 782 h 804"/>
                <a:gd name="T78" fmla="*/ 54 w 890"/>
                <a:gd name="T79" fmla="*/ 792 h 804"/>
                <a:gd name="T80" fmla="*/ 72 w 890"/>
                <a:gd name="T81" fmla="*/ 800 h 804"/>
                <a:gd name="T82" fmla="*/ 90 w 890"/>
                <a:gd name="T83" fmla="*/ 802 h 804"/>
                <a:gd name="T84" fmla="*/ 92 w 890"/>
                <a:gd name="T85" fmla="*/ 804 h 804"/>
                <a:gd name="T86" fmla="*/ 800 w 890"/>
                <a:gd name="T87" fmla="*/ 800 h 804"/>
                <a:gd name="T88" fmla="*/ 802 w 890"/>
                <a:gd name="T89" fmla="*/ 800 h 804"/>
                <a:gd name="T90" fmla="*/ 802 w 890"/>
                <a:gd name="T91" fmla="*/ 800 h 804"/>
                <a:gd name="T92" fmla="*/ 820 w 890"/>
                <a:gd name="T93" fmla="*/ 798 h 804"/>
                <a:gd name="T94" fmla="*/ 836 w 890"/>
                <a:gd name="T95" fmla="*/ 792 h 804"/>
                <a:gd name="T96" fmla="*/ 850 w 890"/>
                <a:gd name="T97" fmla="*/ 784 h 804"/>
                <a:gd name="T98" fmla="*/ 864 w 890"/>
                <a:gd name="T99" fmla="*/ 772 h 804"/>
                <a:gd name="T100" fmla="*/ 874 w 890"/>
                <a:gd name="T101" fmla="*/ 758 h 804"/>
                <a:gd name="T102" fmla="*/ 882 w 890"/>
                <a:gd name="T103" fmla="*/ 742 h 804"/>
                <a:gd name="T104" fmla="*/ 888 w 890"/>
                <a:gd name="T105" fmla="*/ 726 h 804"/>
                <a:gd name="T106" fmla="*/ 890 w 890"/>
                <a:gd name="T107" fmla="*/ 706 h 804"/>
                <a:gd name="T108" fmla="*/ 890 w 890"/>
                <a:gd name="T109" fmla="*/ 706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0" h="804">
                  <a:moveTo>
                    <a:pt x="890" y="706"/>
                  </a:moveTo>
                  <a:lnTo>
                    <a:pt x="890" y="706"/>
                  </a:lnTo>
                  <a:lnTo>
                    <a:pt x="888" y="692"/>
                  </a:lnTo>
                  <a:lnTo>
                    <a:pt x="886" y="678"/>
                  </a:lnTo>
                  <a:lnTo>
                    <a:pt x="880" y="666"/>
                  </a:lnTo>
                  <a:lnTo>
                    <a:pt x="874" y="654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16" y="40"/>
                  </a:lnTo>
                  <a:lnTo>
                    <a:pt x="508" y="30"/>
                  </a:lnTo>
                  <a:lnTo>
                    <a:pt x="500" y="20"/>
                  </a:lnTo>
                  <a:lnTo>
                    <a:pt x="490" y="14"/>
                  </a:lnTo>
                  <a:lnTo>
                    <a:pt x="480" y="8"/>
                  </a:lnTo>
                  <a:lnTo>
                    <a:pt x="468" y="2"/>
                  </a:lnTo>
                  <a:lnTo>
                    <a:pt x="456" y="0"/>
                  </a:lnTo>
                  <a:lnTo>
                    <a:pt x="442" y="0"/>
                  </a:lnTo>
                  <a:lnTo>
                    <a:pt x="442" y="0"/>
                  </a:lnTo>
                  <a:lnTo>
                    <a:pt x="430" y="0"/>
                  </a:lnTo>
                  <a:lnTo>
                    <a:pt x="418" y="2"/>
                  </a:lnTo>
                  <a:lnTo>
                    <a:pt x="406" y="8"/>
                  </a:lnTo>
                  <a:lnTo>
                    <a:pt x="394" y="14"/>
                  </a:lnTo>
                  <a:lnTo>
                    <a:pt x="384" y="20"/>
                  </a:lnTo>
                  <a:lnTo>
                    <a:pt x="376" y="30"/>
                  </a:lnTo>
                  <a:lnTo>
                    <a:pt x="368" y="38"/>
                  </a:lnTo>
                  <a:lnTo>
                    <a:pt x="362" y="50"/>
                  </a:lnTo>
                  <a:lnTo>
                    <a:pt x="362" y="50"/>
                  </a:lnTo>
                  <a:lnTo>
                    <a:pt x="20" y="642"/>
                  </a:lnTo>
                  <a:lnTo>
                    <a:pt x="20" y="642"/>
                  </a:lnTo>
                  <a:lnTo>
                    <a:pt x="12" y="654"/>
                  </a:lnTo>
                  <a:lnTo>
                    <a:pt x="6" y="670"/>
                  </a:lnTo>
                  <a:lnTo>
                    <a:pt x="2" y="686"/>
                  </a:lnTo>
                  <a:lnTo>
                    <a:pt x="0" y="702"/>
                  </a:lnTo>
                  <a:lnTo>
                    <a:pt x="0" y="702"/>
                  </a:lnTo>
                  <a:lnTo>
                    <a:pt x="2" y="722"/>
                  </a:lnTo>
                  <a:lnTo>
                    <a:pt x="6" y="740"/>
                  </a:lnTo>
                  <a:lnTo>
                    <a:pt x="14" y="756"/>
                  </a:lnTo>
                  <a:lnTo>
                    <a:pt x="26" y="770"/>
                  </a:lnTo>
                  <a:lnTo>
                    <a:pt x="40" y="782"/>
                  </a:lnTo>
                  <a:lnTo>
                    <a:pt x="54" y="792"/>
                  </a:lnTo>
                  <a:lnTo>
                    <a:pt x="72" y="800"/>
                  </a:lnTo>
                  <a:lnTo>
                    <a:pt x="90" y="802"/>
                  </a:lnTo>
                  <a:lnTo>
                    <a:pt x="92" y="804"/>
                  </a:lnTo>
                  <a:lnTo>
                    <a:pt x="800" y="800"/>
                  </a:lnTo>
                  <a:lnTo>
                    <a:pt x="802" y="800"/>
                  </a:lnTo>
                  <a:lnTo>
                    <a:pt x="802" y="800"/>
                  </a:lnTo>
                  <a:lnTo>
                    <a:pt x="820" y="798"/>
                  </a:lnTo>
                  <a:lnTo>
                    <a:pt x="836" y="792"/>
                  </a:lnTo>
                  <a:lnTo>
                    <a:pt x="850" y="784"/>
                  </a:lnTo>
                  <a:lnTo>
                    <a:pt x="864" y="772"/>
                  </a:lnTo>
                  <a:lnTo>
                    <a:pt x="874" y="758"/>
                  </a:lnTo>
                  <a:lnTo>
                    <a:pt x="882" y="742"/>
                  </a:lnTo>
                  <a:lnTo>
                    <a:pt x="888" y="726"/>
                  </a:lnTo>
                  <a:lnTo>
                    <a:pt x="890" y="706"/>
                  </a:lnTo>
                  <a:lnTo>
                    <a:pt x="890" y="70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 flipV="1">
            <a:off x="2273791" y="929212"/>
            <a:ext cx="1612900" cy="1425575"/>
            <a:chOff x="1560513" y="1328738"/>
            <a:chExt cx="1612900" cy="1425575"/>
          </a:xfrm>
        </p:grpSpPr>
        <p:sp>
          <p:nvSpPr>
            <p:cNvPr id="407" name="Freeform 15"/>
            <p:cNvSpPr>
              <a:spLocks/>
            </p:cNvSpPr>
            <p:nvPr/>
          </p:nvSpPr>
          <p:spPr bwMode="auto">
            <a:xfrm>
              <a:off x="1560513" y="1328738"/>
              <a:ext cx="1612900" cy="1425575"/>
            </a:xfrm>
            <a:custGeom>
              <a:avLst/>
              <a:gdLst>
                <a:gd name="T0" fmla="*/ 70 w 1016"/>
                <a:gd name="T1" fmla="*/ 898 h 898"/>
                <a:gd name="T2" fmla="*/ 70 w 1016"/>
                <a:gd name="T3" fmla="*/ 898 h 898"/>
                <a:gd name="T4" fmla="*/ 48 w 1016"/>
                <a:gd name="T5" fmla="*/ 896 h 898"/>
                <a:gd name="T6" fmla="*/ 30 w 1016"/>
                <a:gd name="T7" fmla="*/ 892 h 898"/>
                <a:gd name="T8" fmla="*/ 22 w 1016"/>
                <a:gd name="T9" fmla="*/ 886 h 898"/>
                <a:gd name="T10" fmla="*/ 16 w 1016"/>
                <a:gd name="T11" fmla="*/ 882 h 898"/>
                <a:gd name="T12" fmla="*/ 10 w 1016"/>
                <a:gd name="T13" fmla="*/ 876 h 898"/>
                <a:gd name="T14" fmla="*/ 6 w 1016"/>
                <a:gd name="T15" fmla="*/ 870 h 898"/>
                <a:gd name="T16" fmla="*/ 2 w 1016"/>
                <a:gd name="T17" fmla="*/ 862 h 898"/>
                <a:gd name="T18" fmla="*/ 0 w 1016"/>
                <a:gd name="T19" fmla="*/ 856 h 898"/>
                <a:gd name="T20" fmla="*/ 0 w 1016"/>
                <a:gd name="T21" fmla="*/ 848 h 898"/>
                <a:gd name="T22" fmla="*/ 0 w 1016"/>
                <a:gd name="T23" fmla="*/ 838 h 898"/>
                <a:gd name="T24" fmla="*/ 4 w 1016"/>
                <a:gd name="T25" fmla="*/ 820 h 898"/>
                <a:gd name="T26" fmla="*/ 12 w 1016"/>
                <a:gd name="T27" fmla="*/ 800 h 898"/>
                <a:gd name="T28" fmla="*/ 452 w 1016"/>
                <a:gd name="T29" fmla="*/ 40 h 898"/>
                <a:gd name="T30" fmla="*/ 452 w 1016"/>
                <a:gd name="T31" fmla="*/ 40 h 898"/>
                <a:gd name="T32" fmla="*/ 464 w 1016"/>
                <a:gd name="T33" fmla="*/ 22 h 898"/>
                <a:gd name="T34" fmla="*/ 478 w 1016"/>
                <a:gd name="T35" fmla="*/ 10 h 898"/>
                <a:gd name="T36" fmla="*/ 486 w 1016"/>
                <a:gd name="T37" fmla="*/ 6 h 898"/>
                <a:gd name="T38" fmla="*/ 492 w 1016"/>
                <a:gd name="T39" fmla="*/ 2 h 898"/>
                <a:gd name="T40" fmla="*/ 500 w 1016"/>
                <a:gd name="T41" fmla="*/ 0 h 898"/>
                <a:gd name="T42" fmla="*/ 508 w 1016"/>
                <a:gd name="T43" fmla="*/ 0 h 898"/>
                <a:gd name="T44" fmla="*/ 516 w 1016"/>
                <a:gd name="T45" fmla="*/ 0 h 898"/>
                <a:gd name="T46" fmla="*/ 524 w 1016"/>
                <a:gd name="T47" fmla="*/ 2 h 898"/>
                <a:gd name="T48" fmla="*/ 530 w 1016"/>
                <a:gd name="T49" fmla="*/ 6 h 898"/>
                <a:gd name="T50" fmla="*/ 538 w 1016"/>
                <a:gd name="T51" fmla="*/ 10 h 898"/>
                <a:gd name="T52" fmla="*/ 552 w 1016"/>
                <a:gd name="T53" fmla="*/ 22 h 898"/>
                <a:gd name="T54" fmla="*/ 564 w 1016"/>
                <a:gd name="T55" fmla="*/ 40 h 898"/>
                <a:gd name="T56" fmla="*/ 1004 w 1016"/>
                <a:gd name="T57" fmla="*/ 800 h 898"/>
                <a:gd name="T58" fmla="*/ 1004 w 1016"/>
                <a:gd name="T59" fmla="*/ 800 h 898"/>
                <a:gd name="T60" fmla="*/ 1012 w 1016"/>
                <a:gd name="T61" fmla="*/ 820 h 898"/>
                <a:gd name="T62" fmla="*/ 1016 w 1016"/>
                <a:gd name="T63" fmla="*/ 838 h 898"/>
                <a:gd name="T64" fmla="*/ 1016 w 1016"/>
                <a:gd name="T65" fmla="*/ 848 h 898"/>
                <a:gd name="T66" fmla="*/ 1016 w 1016"/>
                <a:gd name="T67" fmla="*/ 856 h 898"/>
                <a:gd name="T68" fmla="*/ 1014 w 1016"/>
                <a:gd name="T69" fmla="*/ 862 h 898"/>
                <a:gd name="T70" fmla="*/ 1010 w 1016"/>
                <a:gd name="T71" fmla="*/ 870 h 898"/>
                <a:gd name="T72" fmla="*/ 1006 w 1016"/>
                <a:gd name="T73" fmla="*/ 876 h 898"/>
                <a:gd name="T74" fmla="*/ 1000 w 1016"/>
                <a:gd name="T75" fmla="*/ 882 h 898"/>
                <a:gd name="T76" fmla="*/ 994 w 1016"/>
                <a:gd name="T77" fmla="*/ 886 h 898"/>
                <a:gd name="T78" fmla="*/ 986 w 1016"/>
                <a:gd name="T79" fmla="*/ 892 h 898"/>
                <a:gd name="T80" fmla="*/ 968 w 1016"/>
                <a:gd name="T81" fmla="*/ 896 h 898"/>
                <a:gd name="T82" fmla="*/ 946 w 1016"/>
                <a:gd name="T83" fmla="*/ 898 h 898"/>
                <a:gd name="T84" fmla="*/ 70 w 1016"/>
                <a:gd name="T85" fmla="*/ 898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6" h="898">
                  <a:moveTo>
                    <a:pt x="70" y="898"/>
                  </a:moveTo>
                  <a:lnTo>
                    <a:pt x="70" y="898"/>
                  </a:lnTo>
                  <a:lnTo>
                    <a:pt x="48" y="896"/>
                  </a:lnTo>
                  <a:lnTo>
                    <a:pt x="30" y="892"/>
                  </a:lnTo>
                  <a:lnTo>
                    <a:pt x="22" y="886"/>
                  </a:lnTo>
                  <a:lnTo>
                    <a:pt x="16" y="882"/>
                  </a:lnTo>
                  <a:lnTo>
                    <a:pt x="10" y="876"/>
                  </a:lnTo>
                  <a:lnTo>
                    <a:pt x="6" y="870"/>
                  </a:lnTo>
                  <a:lnTo>
                    <a:pt x="2" y="862"/>
                  </a:lnTo>
                  <a:lnTo>
                    <a:pt x="0" y="856"/>
                  </a:lnTo>
                  <a:lnTo>
                    <a:pt x="0" y="848"/>
                  </a:lnTo>
                  <a:lnTo>
                    <a:pt x="0" y="838"/>
                  </a:lnTo>
                  <a:lnTo>
                    <a:pt x="4" y="820"/>
                  </a:lnTo>
                  <a:lnTo>
                    <a:pt x="12" y="800"/>
                  </a:lnTo>
                  <a:lnTo>
                    <a:pt x="452" y="40"/>
                  </a:lnTo>
                  <a:lnTo>
                    <a:pt x="452" y="40"/>
                  </a:lnTo>
                  <a:lnTo>
                    <a:pt x="464" y="22"/>
                  </a:lnTo>
                  <a:lnTo>
                    <a:pt x="478" y="10"/>
                  </a:lnTo>
                  <a:lnTo>
                    <a:pt x="486" y="6"/>
                  </a:lnTo>
                  <a:lnTo>
                    <a:pt x="492" y="2"/>
                  </a:lnTo>
                  <a:lnTo>
                    <a:pt x="500" y="0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4" y="2"/>
                  </a:lnTo>
                  <a:lnTo>
                    <a:pt x="530" y="6"/>
                  </a:lnTo>
                  <a:lnTo>
                    <a:pt x="538" y="10"/>
                  </a:lnTo>
                  <a:lnTo>
                    <a:pt x="552" y="22"/>
                  </a:lnTo>
                  <a:lnTo>
                    <a:pt x="564" y="40"/>
                  </a:lnTo>
                  <a:lnTo>
                    <a:pt x="1004" y="800"/>
                  </a:lnTo>
                  <a:lnTo>
                    <a:pt x="1004" y="800"/>
                  </a:lnTo>
                  <a:lnTo>
                    <a:pt x="1012" y="820"/>
                  </a:lnTo>
                  <a:lnTo>
                    <a:pt x="1016" y="838"/>
                  </a:lnTo>
                  <a:lnTo>
                    <a:pt x="1016" y="848"/>
                  </a:lnTo>
                  <a:lnTo>
                    <a:pt x="1016" y="856"/>
                  </a:lnTo>
                  <a:lnTo>
                    <a:pt x="1014" y="862"/>
                  </a:lnTo>
                  <a:lnTo>
                    <a:pt x="1010" y="870"/>
                  </a:lnTo>
                  <a:lnTo>
                    <a:pt x="1006" y="876"/>
                  </a:lnTo>
                  <a:lnTo>
                    <a:pt x="1000" y="882"/>
                  </a:lnTo>
                  <a:lnTo>
                    <a:pt x="994" y="886"/>
                  </a:lnTo>
                  <a:lnTo>
                    <a:pt x="986" y="892"/>
                  </a:lnTo>
                  <a:lnTo>
                    <a:pt x="968" y="896"/>
                  </a:lnTo>
                  <a:lnTo>
                    <a:pt x="946" y="898"/>
                  </a:lnTo>
                  <a:lnTo>
                    <a:pt x="70" y="89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8" name="Freeform 16"/>
            <p:cNvSpPr>
              <a:spLocks/>
            </p:cNvSpPr>
            <p:nvPr/>
          </p:nvSpPr>
          <p:spPr bwMode="auto">
            <a:xfrm>
              <a:off x="1630363" y="1395413"/>
              <a:ext cx="1473200" cy="1301750"/>
            </a:xfrm>
            <a:custGeom>
              <a:avLst/>
              <a:gdLst>
                <a:gd name="T0" fmla="*/ 28 w 928"/>
                <a:gd name="T1" fmla="*/ 820 h 820"/>
                <a:gd name="T2" fmla="*/ 28 w 928"/>
                <a:gd name="T3" fmla="*/ 820 h 820"/>
                <a:gd name="T4" fmla="*/ 20 w 928"/>
                <a:gd name="T5" fmla="*/ 820 h 820"/>
                <a:gd name="T6" fmla="*/ 12 w 928"/>
                <a:gd name="T7" fmla="*/ 818 h 820"/>
                <a:gd name="T8" fmla="*/ 6 w 928"/>
                <a:gd name="T9" fmla="*/ 814 h 820"/>
                <a:gd name="T10" fmla="*/ 2 w 928"/>
                <a:gd name="T11" fmla="*/ 810 h 820"/>
                <a:gd name="T12" fmla="*/ 0 w 928"/>
                <a:gd name="T13" fmla="*/ 804 h 820"/>
                <a:gd name="T14" fmla="*/ 0 w 928"/>
                <a:gd name="T15" fmla="*/ 796 h 820"/>
                <a:gd name="T16" fmla="*/ 2 w 928"/>
                <a:gd name="T17" fmla="*/ 790 h 820"/>
                <a:gd name="T18" fmla="*/ 4 w 928"/>
                <a:gd name="T19" fmla="*/ 782 h 820"/>
                <a:gd name="T20" fmla="*/ 442 w 928"/>
                <a:gd name="T21" fmla="*/ 16 h 820"/>
                <a:gd name="T22" fmla="*/ 442 w 928"/>
                <a:gd name="T23" fmla="*/ 16 h 820"/>
                <a:gd name="T24" fmla="*/ 446 w 928"/>
                <a:gd name="T25" fmla="*/ 8 h 820"/>
                <a:gd name="T26" fmla="*/ 452 w 928"/>
                <a:gd name="T27" fmla="*/ 4 h 820"/>
                <a:gd name="T28" fmla="*/ 458 w 928"/>
                <a:gd name="T29" fmla="*/ 0 h 820"/>
                <a:gd name="T30" fmla="*/ 464 w 928"/>
                <a:gd name="T31" fmla="*/ 0 h 820"/>
                <a:gd name="T32" fmla="*/ 470 w 928"/>
                <a:gd name="T33" fmla="*/ 0 h 820"/>
                <a:gd name="T34" fmla="*/ 476 w 928"/>
                <a:gd name="T35" fmla="*/ 4 h 820"/>
                <a:gd name="T36" fmla="*/ 482 w 928"/>
                <a:gd name="T37" fmla="*/ 8 h 820"/>
                <a:gd name="T38" fmla="*/ 486 w 928"/>
                <a:gd name="T39" fmla="*/ 16 h 820"/>
                <a:gd name="T40" fmla="*/ 924 w 928"/>
                <a:gd name="T41" fmla="*/ 782 h 820"/>
                <a:gd name="T42" fmla="*/ 924 w 928"/>
                <a:gd name="T43" fmla="*/ 782 h 820"/>
                <a:gd name="T44" fmla="*/ 926 w 928"/>
                <a:gd name="T45" fmla="*/ 790 h 820"/>
                <a:gd name="T46" fmla="*/ 928 w 928"/>
                <a:gd name="T47" fmla="*/ 796 h 820"/>
                <a:gd name="T48" fmla="*/ 928 w 928"/>
                <a:gd name="T49" fmla="*/ 804 h 820"/>
                <a:gd name="T50" fmla="*/ 926 w 928"/>
                <a:gd name="T51" fmla="*/ 810 h 820"/>
                <a:gd name="T52" fmla="*/ 922 w 928"/>
                <a:gd name="T53" fmla="*/ 814 h 820"/>
                <a:gd name="T54" fmla="*/ 916 w 928"/>
                <a:gd name="T55" fmla="*/ 818 h 820"/>
                <a:gd name="T56" fmla="*/ 908 w 928"/>
                <a:gd name="T57" fmla="*/ 820 h 820"/>
                <a:gd name="T58" fmla="*/ 900 w 928"/>
                <a:gd name="T59" fmla="*/ 820 h 820"/>
                <a:gd name="T60" fmla="*/ 28 w 928"/>
                <a:gd name="T61" fmla="*/ 82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8" h="820">
                  <a:moveTo>
                    <a:pt x="28" y="820"/>
                  </a:moveTo>
                  <a:lnTo>
                    <a:pt x="28" y="820"/>
                  </a:lnTo>
                  <a:lnTo>
                    <a:pt x="20" y="820"/>
                  </a:lnTo>
                  <a:lnTo>
                    <a:pt x="12" y="818"/>
                  </a:lnTo>
                  <a:lnTo>
                    <a:pt x="6" y="814"/>
                  </a:lnTo>
                  <a:lnTo>
                    <a:pt x="2" y="810"/>
                  </a:lnTo>
                  <a:lnTo>
                    <a:pt x="0" y="804"/>
                  </a:lnTo>
                  <a:lnTo>
                    <a:pt x="0" y="796"/>
                  </a:lnTo>
                  <a:lnTo>
                    <a:pt x="2" y="790"/>
                  </a:lnTo>
                  <a:lnTo>
                    <a:pt x="4" y="782"/>
                  </a:lnTo>
                  <a:lnTo>
                    <a:pt x="442" y="16"/>
                  </a:lnTo>
                  <a:lnTo>
                    <a:pt x="442" y="16"/>
                  </a:lnTo>
                  <a:lnTo>
                    <a:pt x="446" y="8"/>
                  </a:lnTo>
                  <a:lnTo>
                    <a:pt x="452" y="4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0" y="0"/>
                  </a:lnTo>
                  <a:lnTo>
                    <a:pt x="476" y="4"/>
                  </a:lnTo>
                  <a:lnTo>
                    <a:pt x="482" y="8"/>
                  </a:lnTo>
                  <a:lnTo>
                    <a:pt x="486" y="16"/>
                  </a:lnTo>
                  <a:lnTo>
                    <a:pt x="924" y="782"/>
                  </a:lnTo>
                  <a:lnTo>
                    <a:pt x="924" y="782"/>
                  </a:lnTo>
                  <a:lnTo>
                    <a:pt x="926" y="790"/>
                  </a:lnTo>
                  <a:lnTo>
                    <a:pt x="928" y="796"/>
                  </a:lnTo>
                  <a:lnTo>
                    <a:pt x="928" y="804"/>
                  </a:lnTo>
                  <a:lnTo>
                    <a:pt x="926" y="810"/>
                  </a:lnTo>
                  <a:lnTo>
                    <a:pt x="922" y="814"/>
                  </a:lnTo>
                  <a:lnTo>
                    <a:pt x="916" y="818"/>
                  </a:lnTo>
                  <a:lnTo>
                    <a:pt x="908" y="820"/>
                  </a:lnTo>
                  <a:lnTo>
                    <a:pt x="900" y="820"/>
                  </a:lnTo>
                  <a:lnTo>
                    <a:pt x="28" y="82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10" name="グループ化 409"/>
          <p:cNvGrpSpPr/>
          <p:nvPr/>
        </p:nvGrpSpPr>
        <p:grpSpPr>
          <a:xfrm flipV="1">
            <a:off x="2291254" y="2888940"/>
            <a:ext cx="1577975" cy="1400175"/>
            <a:chOff x="3652838" y="1350963"/>
            <a:chExt cx="1577975" cy="1400175"/>
          </a:xfrm>
        </p:grpSpPr>
        <p:sp>
          <p:nvSpPr>
            <p:cNvPr id="414" name="Freeform 14"/>
            <p:cNvSpPr>
              <a:spLocks/>
            </p:cNvSpPr>
            <p:nvPr/>
          </p:nvSpPr>
          <p:spPr bwMode="auto">
            <a:xfrm>
              <a:off x="3652838" y="1350963"/>
              <a:ext cx="1577975" cy="1400175"/>
            </a:xfrm>
            <a:custGeom>
              <a:avLst/>
              <a:gdLst>
                <a:gd name="T0" fmla="*/ 84 w 994"/>
                <a:gd name="T1" fmla="*/ 882 h 882"/>
                <a:gd name="T2" fmla="*/ 84 w 994"/>
                <a:gd name="T3" fmla="*/ 882 h 882"/>
                <a:gd name="T4" fmla="*/ 70 w 994"/>
                <a:gd name="T5" fmla="*/ 882 h 882"/>
                <a:gd name="T6" fmla="*/ 58 w 994"/>
                <a:gd name="T7" fmla="*/ 880 h 882"/>
                <a:gd name="T8" fmla="*/ 46 w 994"/>
                <a:gd name="T9" fmla="*/ 878 h 882"/>
                <a:gd name="T10" fmla="*/ 36 w 994"/>
                <a:gd name="T11" fmla="*/ 874 h 882"/>
                <a:gd name="T12" fmla="*/ 26 w 994"/>
                <a:gd name="T13" fmla="*/ 868 h 882"/>
                <a:gd name="T14" fmla="*/ 18 w 994"/>
                <a:gd name="T15" fmla="*/ 862 h 882"/>
                <a:gd name="T16" fmla="*/ 12 w 994"/>
                <a:gd name="T17" fmla="*/ 856 h 882"/>
                <a:gd name="T18" fmla="*/ 8 w 994"/>
                <a:gd name="T19" fmla="*/ 848 h 882"/>
                <a:gd name="T20" fmla="*/ 4 w 994"/>
                <a:gd name="T21" fmla="*/ 840 h 882"/>
                <a:gd name="T22" fmla="*/ 0 w 994"/>
                <a:gd name="T23" fmla="*/ 830 h 882"/>
                <a:gd name="T24" fmla="*/ 0 w 994"/>
                <a:gd name="T25" fmla="*/ 820 h 882"/>
                <a:gd name="T26" fmla="*/ 0 w 994"/>
                <a:gd name="T27" fmla="*/ 810 h 882"/>
                <a:gd name="T28" fmla="*/ 2 w 994"/>
                <a:gd name="T29" fmla="*/ 800 h 882"/>
                <a:gd name="T30" fmla="*/ 4 w 994"/>
                <a:gd name="T31" fmla="*/ 788 h 882"/>
                <a:gd name="T32" fmla="*/ 8 w 994"/>
                <a:gd name="T33" fmla="*/ 776 h 882"/>
                <a:gd name="T34" fmla="*/ 16 w 994"/>
                <a:gd name="T35" fmla="*/ 764 h 882"/>
                <a:gd name="T36" fmla="*/ 428 w 994"/>
                <a:gd name="T37" fmla="*/ 48 h 882"/>
                <a:gd name="T38" fmla="*/ 428 w 994"/>
                <a:gd name="T39" fmla="*/ 48 h 882"/>
                <a:gd name="T40" fmla="*/ 436 w 994"/>
                <a:gd name="T41" fmla="*/ 38 h 882"/>
                <a:gd name="T42" fmla="*/ 444 w 994"/>
                <a:gd name="T43" fmla="*/ 28 h 882"/>
                <a:gd name="T44" fmla="*/ 452 w 994"/>
                <a:gd name="T45" fmla="*/ 18 h 882"/>
                <a:gd name="T46" fmla="*/ 460 w 994"/>
                <a:gd name="T47" fmla="*/ 12 h 882"/>
                <a:gd name="T48" fmla="*/ 470 w 994"/>
                <a:gd name="T49" fmla="*/ 6 h 882"/>
                <a:gd name="T50" fmla="*/ 478 w 994"/>
                <a:gd name="T51" fmla="*/ 2 h 882"/>
                <a:gd name="T52" fmla="*/ 488 w 994"/>
                <a:gd name="T53" fmla="*/ 0 h 882"/>
                <a:gd name="T54" fmla="*/ 496 w 994"/>
                <a:gd name="T55" fmla="*/ 0 h 882"/>
                <a:gd name="T56" fmla="*/ 506 w 994"/>
                <a:gd name="T57" fmla="*/ 0 h 882"/>
                <a:gd name="T58" fmla="*/ 516 w 994"/>
                <a:gd name="T59" fmla="*/ 2 h 882"/>
                <a:gd name="T60" fmla="*/ 524 w 994"/>
                <a:gd name="T61" fmla="*/ 6 h 882"/>
                <a:gd name="T62" fmla="*/ 532 w 994"/>
                <a:gd name="T63" fmla="*/ 12 h 882"/>
                <a:gd name="T64" fmla="*/ 542 w 994"/>
                <a:gd name="T65" fmla="*/ 18 h 882"/>
                <a:gd name="T66" fmla="*/ 550 w 994"/>
                <a:gd name="T67" fmla="*/ 28 h 882"/>
                <a:gd name="T68" fmla="*/ 558 w 994"/>
                <a:gd name="T69" fmla="*/ 38 h 882"/>
                <a:gd name="T70" fmla="*/ 564 w 994"/>
                <a:gd name="T71" fmla="*/ 48 h 882"/>
                <a:gd name="T72" fmla="*/ 978 w 994"/>
                <a:gd name="T73" fmla="*/ 764 h 882"/>
                <a:gd name="T74" fmla="*/ 978 w 994"/>
                <a:gd name="T75" fmla="*/ 764 h 882"/>
                <a:gd name="T76" fmla="*/ 984 w 994"/>
                <a:gd name="T77" fmla="*/ 776 h 882"/>
                <a:gd name="T78" fmla="*/ 990 w 994"/>
                <a:gd name="T79" fmla="*/ 788 h 882"/>
                <a:gd name="T80" fmla="*/ 992 w 994"/>
                <a:gd name="T81" fmla="*/ 800 h 882"/>
                <a:gd name="T82" fmla="*/ 994 w 994"/>
                <a:gd name="T83" fmla="*/ 810 h 882"/>
                <a:gd name="T84" fmla="*/ 994 w 994"/>
                <a:gd name="T85" fmla="*/ 820 h 882"/>
                <a:gd name="T86" fmla="*/ 992 w 994"/>
                <a:gd name="T87" fmla="*/ 830 h 882"/>
                <a:gd name="T88" fmla="*/ 990 w 994"/>
                <a:gd name="T89" fmla="*/ 840 h 882"/>
                <a:gd name="T90" fmla="*/ 986 w 994"/>
                <a:gd name="T91" fmla="*/ 848 h 882"/>
                <a:gd name="T92" fmla="*/ 982 w 994"/>
                <a:gd name="T93" fmla="*/ 856 h 882"/>
                <a:gd name="T94" fmla="*/ 974 w 994"/>
                <a:gd name="T95" fmla="*/ 862 h 882"/>
                <a:gd name="T96" fmla="*/ 966 w 994"/>
                <a:gd name="T97" fmla="*/ 868 h 882"/>
                <a:gd name="T98" fmla="*/ 958 w 994"/>
                <a:gd name="T99" fmla="*/ 874 h 882"/>
                <a:gd name="T100" fmla="*/ 948 w 994"/>
                <a:gd name="T101" fmla="*/ 878 h 882"/>
                <a:gd name="T102" fmla="*/ 936 w 994"/>
                <a:gd name="T103" fmla="*/ 880 h 882"/>
                <a:gd name="T104" fmla="*/ 924 w 994"/>
                <a:gd name="T105" fmla="*/ 882 h 882"/>
                <a:gd name="T106" fmla="*/ 910 w 994"/>
                <a:gd name="T107" fmla="*/ 882 h 882"/>
                <a:gd name="T108" fmla="*/ 84 w 994"/>
                <a:gd name="T109" fmla="*/ 882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94" h="882">
                  <a:moveTo>
                    <a:pt x="84" y="882"/>
                  </a:moveTo>
                  <a:lnTo>
                    <a:pt x="84" y="882"/>
                  </a:lnTo>
                  <a:lnTo>
                    <a:pt x="70" y="882"/>
                  </a:lnTo>
                  <a:lnTo>
                    <a:pt x="58" y="880"/>
                  </a:lnTo>
                  <a:lnTo>
                    <a:pt x="46" y="878"/>
                  </a:lnTo>
                  <a:lnTo>
                    <a:pt x="36" y="874"/>
                  </a:lnTo>
                  <a:lnTo>
                    <a:pt x="26" y="868"/>
                  </a:lnTo>
                  <a:lnTo>
                    <a:pt x="18" y="862"/>
                  </a:lnTo>
                  <a:lnTo>
                    <a:pt x="12" y="856"/>
                  </a:lnTo>
                  <a:lnTo>
                    <a:pt x="8" y="848"/>
                  </a:lnTo>
                  <a:lnTo>
                    <a:pt x="4" y="840"/>
                  </a:lnTo>
                  <a:lnTo>
                    <a:pt x="0" y="830"/>
                  </a:lnTo>
                  <a:lnTo>
                    <a:pt x="0" y="820"/>
                  </a:lnTo>
                  <a:lnTo>
                    <a:pt x="0" y="810"/>
                  </a:lnTo>
                  <a:lnTo>
                    <a:pt x="2" y="800"/>
                  </a:lnTo>
                  <a:lnTo>
                    <a:pt x="4" y="788"/>
                  </a:lnTo>
                  <a:lnTo>
                    <a:pt x="8" y="776"/>
                  </a:lnTo>
                  <a:lnTo>
                    <a:pt x="16" y="764"/>
                  </a:lnTo>
                  <a:lnTo>
                    <a:pt x="428" y="48"/>
                  </a:lnTo>
                  <a:lnTo>
                    <a:pt x="428" y="48"/>
                  </a:lnTo>
                  <a:lnTo>
                    <a:pt x="436" y="38"/>
                  </a:lnTo>
                  <a:lnTo>
                    <a:pt x="444" y="28"/>
                  </a:lnTo>
                  <a:lnTo>
                    <a:pt x="452" y="18"/>
                  </a:lnTo>
                  <a:lnTo>
                    <a:pt x="460" y="12"/>
                  </a:lnTo>
                  <a:lnTo>
                    <a:pt x="470" y="6"/>
                  </a:lnTo>
                  <a:lnTo>
                    <a:pt x="478" y="2"/>
                  </a:lnTo>
                  <a:lnTo>
                    <a:pt x="488" y="0"/>
                  </a:lnTo>
                  <a:lnTo>
                    <a:pt x="496" y="0"/>
                  </a:lnTo>
                  <a:lnTo>
                    <a:pt x="506" y="0"/>
                  </a:lnTo>
                  <a:lnTo>
                    <a:pt x="516" y="2"/>
                  </a:lnTo>
                  <a:lnTo>
                    <a:pt x="524" y="6"/>
                  </a:lnTo>
                  <a:lnTo>
                    <a:pt x="532" y="12"/>
                  </a:lnTo>
                  <a:lnTo>
                    <a:pt x="542" y="18"/>
                  </a:lnTo>
                  <a:lnTo>
                    <a:pt x="550" y="28"/>
                  </a:lnTo>
                  <a:lnTo>
                    <a:pt x="558" y="38"/>
                  </a:lnTo>
                  <a:lnTo>
                    <a:pt x="564" y="48"/>
                  </a:lnTo>
                  <a:lnTo>
                    <a:pt x="978" y="764"/>
                  </a:lnTo>
                  <a:lnTo>
                    <a:pt x="978" y="764"/>
                  </a:lnTo>
                  <a:lnTo>
                    <a:pt x="984" y="776"/>
                  </a:lnTo>
                  <a:lnTo>
                    <a:pt x="990" y="788"/>
                  </a:lnTo>
                  <a:lnTo>
                    <a:pt x="992" y="800"/>
                  </a:lnTo>
                  <a:lnTo>
                    <a:pt x="994" y="810"/>
                  </a:lnTo>
                  <a:lnTo>
                    <a:pt x="994" y="820"/>
                  </a:lnTo>
                  <a:lnTo>
                    <a:pt x="992" y="830"/>
                  </a:lnTo>
                  <a:lnTo>
                    <a:pt x="990" y="840"/>
                  </a:lnTo>
                  <a:lnTo>
                    <a:pt x="986" y="848"/>
                  </a:lnTo>
                  <a:lnTo>
                    <a:pt x="982" y="856"/>
                  </a:lnTo>
                  <a:lnTo>
                    <a:pt x="974" y="862"/>
                  </a:lnTo>
                  <a:lnTo>
                    <a:pt x="966" y="868"/>
                  </a:lnTo>
                  <a:lnTo>
                    <a:pt x="958" y="874"/>
                  </a:lnTo>
                  <a:lnTo>
                    <a:pt x="948" y="878"/>
                  </a:lnTo>
                  <a:lnTo>
                    <a:pt x="936" y="880"/>
                  </a:lnTo>
                  <a:lnTo>
                    <a:pt x="924" y="882"/>
                  </a:lnTo>
                  <a:lnTo>
                    <a:pt x="910" y="882"/>
                  </a:lnTo>
                  <a:lnTo>
                    <a:pt x="84" y="8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5" name="Freeform 17"/>
            <p:cNvSpPr>
              <a:spLocks/>
            </p:cNvSpPr>
            <p:nvPr/>
          </p:nvSpPr>
          <p:spPr bwMode="auto">
            <a:xfrm>
              <a:off x="3881438" y="1601788"/>
              <a:ext cx="1120775" cy="984250"/>
            </a:xfrm>
            <a:custGeom>
              <a:avLst/>
              <a:gdLst>
                <a:gd name="T0" fmla="*/ 28 w 706"/>
                <a:gd name="T1" fmla="*/ 620 h 620"/>
                <a:gd name="T2" fmla="*/ 28 w 706"/>
                <a:gd name="T3" fmla="*/ 620 h 620"/>
                <a:gd name="T4" fmla="*/ 18 w 706"/>
                <a:gd name="T5" fmla="*/ 618 h 620"/>
                <a:gd name="T6" fmla="*/ 12 w 706"/>
                <a:gd name="T7" fmla="*/ 616 h 620"/>
                <a:gd name="T8" fmla="*/ 6 w 706"/>
                <a:gd name="T9" fmla="*/ 612 h 620"/>
                <a:gd name="T10" fmla="*/ 2 w 706"/>
                <a:gd name="T11" fmla="*/ 608 h 620"/>
                <a:gd name="T12" fmla="*/ 0 w 706"/>
                <a:gd name="T13" fmla="*/ 602 h 620"/>
                <a:gd name="T14" fmla="*/ 0 w 706"/>
                <a:gd name="T15" fmla="*/ 596 h 620"/>
                <a:gd name="T16" fmla="*/ 2 w 706"/>
                <a:gd name="T17" fmla="*/ 588 h 620"/>
                <a:gd name="T18" fmla="*/ 4 w 706"/>
                <a:gd name="T19" fmla="*/ 580 h 620"/>
                <a:gd name="T20" fmla="*/ 330 w 706"/>
                <a:gd name="T21" fmla="*/ 16 h 620"/>
                <a:gd name="T22" fmla="*/ 330 w 706"/>
                <a:gd name="T23" fmla="*/ 16 h 620"/>
                <a:gd name="T24" fmla="*/ 336 w 706"/>
                <a:gd name="T25" fmla="*/ 10 h 620"/>
                <a:gd name="T26" fmla="*/ 340 w 706"/>
                <a:gd name="T27" fmla="*/ 4 h 620"/>
                <a:gd name="T28" fmla="*/ 346 w 706"/>
                <a:gd name="T29" fmla="*/ 2 h 620"/>
                <a:gd name="T30" fmla="*/ 352 w 706"/>
                <a:gd name="T31" fmla="*/ 0 h 620"/>
                <a:gd name="T32" fmla="*/ 358 w 706"/>
                <a:gd name="T33" fmla="*/ 2 h 620"/>
                <a:gd name="T34" fmla="*/ 364 w 706"/>
                <a:gd name="T35" fmla="*/ 4 h 620"/>
                <a:gd name="T36" fmla="*/ 370 w 706"/>
                <a:gd name="T37" fmla="*/ 10 h 620"/>
                <a:gd name="T38" fmla="*/ 376 w 706"/>
                <a:gd name="T39" fmla="*/ 16 h 620"/>
                <a:gd name="T40" fmla="*/ 700 w 706"/>
                <a:gd name="T41" fmla="*/ 580 h 620"/>
                <a:gd name="T42" fmla="*/ 700 w 706"/>
                <a:gd name="T43" fmla="*/ 580 h 620"/>
                <a:gd name="T44" fmla="*/ 704 w 706"/>
                <a:gd name="T45" fmla="*/ 588 h 620"/>
                <a:gd name="T46" fmla="*/ 706 w 706"/>
                <a:gd name="T47" fmla="*/ 596 h 620"/>
                <a:gd name="T48" fmla="*/ 706 w 706"/>
                <a:gd name="T49" fmla="*/ 602 h 620"/>
                <a:gd name="T50" fmla="*/ 704 w 706"/>
                <a:gd name="T51" fmla="*/ 608 h 620"/>
                <a:gd name="T52" fmla="*/ 700 w 706"/>
                <a:gd name="T53" fmla="*/ 612 h 620"/>
                <a:gd name="T54" fmla="*/ 694 w 706"/>
                <a:gd name="T55" fmla="*/ 616 h 620"/>
                <a:gd name="T56" fmla="*/ 686 w 706"/>
                <a:gd name="T57" fmla="*/ 618 h 620"/>
                <a:gd name="T58" fmla="*/ 678 w 706"/>
                <a:gd name="T59" fmla="*/ 620 h 620"/>
                <a:gd name="T60" fmla="*/ 28 w 706"/>
                <a:gd name="T61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6" h="620">
                  <a:moveTo>
                    <a:pt x="28" y="620"/>
                  </a:moveTo>
                  <a:lnTo>
                    <a:pt x="28" y="620"/>
                  </a:lnTo>
                  <a:lnTo>
                    <a:pt x="18" y="618"/>
                  </a:lnTo>
                  <a:lnTo>
                    <a:pt x="12" y="616"/>
                  </a:lnTo>
                  <a:lnTo>
                    <a:pt x="6" y="612"/>
                  </a:lnTo>
                  <a:lnTo>
                    <a:pt x="2" y="608"/>
                  </a:lnTo>
                  <a:lnTo>
                    <a:pt x="0" y="602"/>
                  </a:lnTo>
                  <a:lnTo>
                    <a:pt x="0" y="596"/>
                  </a:lnTo>
                  <a:lnTo>
                    <a:pt x="2" y="588"/>
                  </a:lnTo>
                  <a:lnTo>
                    <a:pt x="4" y="580"/>
                  </a:lnTo>
                  <a:lnTo>
                    <a:pt x="330" y="16"/>
                  </a:lnTo>
                  <a:lnTo>
                    <a:pt x="330" y="16"/>
                  </a:lnTo>
                  <a:lnTo>
                    <a:pt x="336" y="10"/>
                  </a:lnTo>
                  <a:lnTo>
                    <a:pt x="340" y="4"/>
                  </a:lnTo>
                  <a:lnTo>
                    <a:pt x="346" y="2"/>
                  </a:lnTo>
                  <a:lnTo>
                    <a:pt x="352" y="0"/>
                  </a:lnTo>
                  <a:lnTo>
                    <a:pt x="358" y="2"/>
                  </a:lnTo>
                  <a:lnTo>
                    <a:pt x="364" y="4"/>
                  </a:lnTo>
                  <a:lnTo>
                    <a:pt x="370" y="10"/>
                  </a:lnTo>
                  <a:lnTo>
                    <a:pt x="376" y="16"/>
                  </a:lnTo>
                  <a:lnTo>
                    <a:pt x="700" y="580"/>
                  </a:lnTo>
                  <a:lnTo>
                    <a:pt x="700" y="580"/>
                  </a:lnTo>
                  <a:lnTo>
                    <a:pt x="704" y="588"/>
                  </a:lnTo>
                  <a:lnTo>
                    <a:pt x="706" y="596"/>
                  </a:lnTo>
                  <a:lnTo>
                    <a:pt x="706" y="602"/>
                  </a:lnTo>
                  <a:lnTo>
                    <a:pt x="704" y="608"/>
                  </a:lnTo>
                  <a:lnTo>
                    <a:pt x="700" y="612"/>
                  </a:lnTo>
                  <a:lnTo>
                    <a:pt x="694" y="616"/>
                  </a:lnTo>
                  <a:lnTo>
                    <a:pt x="686" y="618"/>
                  </a:lnTo>
                  <a:lnTo>
                    <a:pt x="678" y="620"/>
                  </a:lnTo>
                  <a:lnTo>
                    <a:pt x="28" y="62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17" name="グループ化 416"/>
          <p:cNvGrpSpPr/>
          <p:nvPr/>
        </p:nvGrpSpPr>
        <p:grpSpPr>
          <a:xfrm flipV="1">
            <a:off x="2289520" y="4772748"/>
            <a:ext cx="1581442" cy="1461084"/>
            <a:chOff x="1667635" y="4352925"/>
            <a:chExt cx="1793875" cy="1657350"/>
          </a:xfrm>
        </p:grpSpPr>
        <p:sp>
          <p:nvSpPr>
            <p:cNvPr id="421" name="Freeform 26"/>
            <p:cNvSpPr>
              <a:spLocks noEditPoints="1"/>
            </p:cNvSpPr>
            <p:nvPr/>
          </p:nvSpPr>
          <p:spPr bwMode="auto">
            <a:xfrm>
              <a:off x="1667635" y="4352925"/>
              <a:ext cx="1793875" cy="1657350"/>
            </a:xfrm>
            <a:custGeom>
              <a:avLst/>
              <a:gdLst>
                <a:gd name="T0" fmla="*/ 212 w 1130"/>
                <a:gd name="T1" fmla="*/ 1044 h 1044"/>
                <a:gd name="T2" fmla="*/ 178 w 1130"/>
                <a:gd name="T3" fmla="*/ 1040 h 1044"/>
                <a:gd name="T4" fmla="*/ 160 w 1130"/>
                <a:gd name="T5" fmla="*/ 1034 h 1044"/>
                <a:gd name="T6" fmla="*/ 124 w 1130"/>
                <a:gd name="T7" fmla="*/ 1022 h 1044"/>
                <a:gd name="T8" fmla="*/ 92 w 1130"/>
                <a:gd name="T9" fmla="*/ 1002 h 1044"/>
                <a:gd name="T10" fmla="*/ 64 w 1130"/>
                <a:gd name="T11" fmla="*/ 978 h 1044"/>
                <a:gd name="T12" fmla="*/ 40 w 1130"/>
                <a:gd name="T13" fmla="*/ 948 h 1044"/>
                <a:gd name="T14" fmla="*/ 20 w 1130"/>
                <a:gd name="T15" fmla="*/ 916 h 1044"/>
                <a:gd name="T16" fmla="*/ 8 w 1130"/>
                <a:gd name="T17" fmla="*/ 880 h 1044"/>
                <a:gd name="T18" fmla="*/ 0 w 1130"/>
                <a:gd name="T19" fmla="*/ 842 h 1044"/>
                <a:gd name="T20" fmla="*/ 0 w 1130"/>
                <a:gd name="T21" fmla="*/ 822 h 1044"/>
                <a:gd name="T22" fmla="*/ 2 w 1130"/>
                <a:gd name="T23" fmla="*/ 788 h 1044"/>
                <a:gd name="T24" fmla="*/ 10 w 1130"/>
                <a:gd name="T25" fmla="*/ 756 h 1044"/>
                <a:gd name="T26" fmla="*/ 22 w 1130"/>
                <a:gd name="T27" fmla="*/ 724 h 1044"/>
                <a:gd name="T28" fmla="*/ 40 w 1130"/>
                <a:gd name="T29" fmla="*/ 696 h 1044"/>
                <a:gd name="T30" fmla="*/ 378 w 1130"/>
                <a:gd name="T31" fmla="*/ 110 h 1044"/>
                <a:gd name="T32" fmla="*/ 384 w 1130"/>
                <a:gd name="T33" fmla="*/ 100 h 1044"/>
                <a:gd name="T34" fmla="*/ 418 w 1130"/>
                <a:gd name="T35" fmla="*/ 58 h 1044"/>
                <a:gd name="T36" fmla="*/ 460 w 1130"/>
                <a:gd name="T37" fmla="*/ 26 h 1044"/>
                <a:gd name="T38" fmla="*/ 508 w 1130"/>
                <a:gd name="T39" fmla="*/ 6 h 1044"/>
                <a:gd name="T40" fmla="*/ 562 w 1130"/>
                <a:gd name="T41" fmla="*/ 0 h 1044"/>
                <a:gd name="T42" fmla="*/ 590 w 1130"/>
                <a:gd name="T43" fmla="*/ 2 h 1044"/>
                <a:gd name="T44" fmla="*/ 646 w 1130"/>
                <a:gd name="T45" fmla="*/ 16 h 1044"/>
                <a:gd name="T46" fmla="*/ 694 w 1130"/>
                <a:gd name="T47" fmla="*/ 46 h 1044"/>
                <a:gd name="T48" fmla="*/ 732 w 1130"/>
                <a:gd name="T49" fmla="*/ 88 h 1044"/>
                <a:gd name="T50" fmla="*/ 1096 w 1130"/>
                <a:gd name="T51" fmla="*/ 710 h 1044"/>
                <a:gd name="T52" fmla="*/ 1110 w 1130"/>
                <a:gd name="T53" fmla="*/ 738 h 1044"/>
                <a:gd name="T54" fmla="*/ 1128 w 1130"/>
                <a:gd name="T55" fmla="*/ 796 h 1044"/>
                <a:gd name="T56" fmla="*/ 1130 w 1130"/>
                <a:gd name="T57" fmla="*/ 826 h 1044"/>
                <a:gd name="T58" fmla="*/ 1126 w 1130"/>
                <a:gd name="T59" fmla="*/ 866 h 1044"/>
                <a:gd name="T60" fmla="*/ 1116 w 1130"/>
                <a:gd name="T61" fmla="*/ 904 h 1044"/>
                <a:gd name="T62" fmla="*/ 1098 w 1130"/>
                <a:gd name="T63" fmla="*/ 938 h 1044"/>
                <a:gd name="T64" fmla="*/ 1076 w 1130"/>
                <a:gd name="T65" fmla="*/ 968 h 1044"/>
                <a:gd name="T66" fmla="*/ 1050 w 1130"/>
                <a:gd name="T67" fmla="*/ 994 h 1044"/>
                <a:gd name="T68" fmla="*/ 1018 w 1130"/>
                <a:gd name="T69" fmla="*/ 1014 h 1044"/>
                <a:gd name="T70" fmla="*/ 984 w 1130"/>
                <a:gd name="T71" fmla="*/ 1030 h 1044"/>
                <a:gd name="T72" fmla="*/ 946 w 1130"/>
                <a:gd name="T73" fmla="*/ 1038 h 1044"/>
                <a:gd name="T74" fmla="*/ 934 w 1130"/>
                <a:gd name="T75" fmla="*/ 1040 h 1044"/>
                <a:gd name="T76" fmla="*/ 212 w 1130"/>
                <a:gd name="T77" fmla="*/ 1044 h 1044"/>
                <a:gd name="T78" fmla="*/ 212 w 1130"/>
                <a:gd name="T79" fmla="*/ 1044 h 1044"/>
                <a:gd name="T80" fmla="*/ 562 w 1130"/>
                <a:gd name="T81" fmla="*/ 270 h 1044"/>
                <a:gd name="T82" fmla="*/ 870 w 1130"/>
                <a:gd name="T83" fmla="*/ 802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0" h="1044">
                  <a:moveTo>
                    <a:pt x="212" y="1044"/>
                  </a:moveTo>
                  <a:lnTo>
                    <a:pt x="212" y="1044"/>
                  </a:lnTo>
                  <a:lnTo>
                    <a:pt x="194" y="1042"/>
                  </a:lnTo>
                  <a:lnTo>
                    <a:pt x="178" y="1040"/>
                  </a:lnTo>
                  <a:lnTo>
                    <a:pt x="178" y="1040"/>
                  </a:lnTo>
                  <a:lnTo>
                    <a:pt x="160" y="1034"/>
                  </a:lnTo>
                  <a:lnTo>
                    <a:pt x="142" y="1028"/>
                  </a:lnTo>
                  <a:lnTo>
                    <a:pt x="124" y="1022"/>
                  </a:lnTo>
                  <a:lnTo>
                    <a:pt x="108" y="1012"/>
                  </a:lnTo>
                  <a:lnTo>
                    <a:pt x="92" y="1002"/>
                  </a:lnTo>
                  <a:lnTo>
                    <a:pt x="78" y="990"/>
                  </a:lnTo>
                  <a:lnTo>
                    <a:pt x="64" y="978"/>
                  </a:lnTo>
                  <a:lnTo>
                    <a:pt x="50" y="964"/>
                  </a:lnTo>
                  <a:lnTo>
                    <a:pt x="40" y="948"/>
                  </a:lnTo>
                  <a:lnTo>
                    <a:pt x="30" y="932"/>
                  </a:lnTo>
                  <a:lnTo>
                    <a:pt x="20" y="916"/>
                  </a:lnTo>
                  <a:lnTo>
                    <a:pt x="14" y="898"/>
                  </a:lnTo>
                  <a:lnTo>
                    <a:pt x="8" y="880"/>
                  </a:lnTo>
                  <a:lnTo>
                    <a:pt x="4" y="862"/>
                  </a:lnTo>
                  <a:lnTo>
                    <a:pt x="0" y="842"/>
                  </a:lnTo>
                  <a:lnTo>
                    <a:pt x="0" y="822"/>
                  </a:lnTo>
                  <a:lnTo>
                    <a:pt x="0" y="822"/>
                  </a:lnTo>
                  <a:lnTo>
                    <a:pt x="0" y="806"/>
                  </a:lnTo>
                  <a:lnTo>
                    <a:pt x="2" y="788"/>
                  </a:lnTo>
                  <a:lnTo>
                    <a:pt x="6" y="772"/>
                  </a:lnTo>
                  <a:lnTo>
                    <a:pt x="10" y="756"/>
                  </a:lnTo>
                  <a:lnTo>
                    <a:pt x="16" y="740"/>
                  </a:lnTo>
                  <a:lnTo>
                    <a:pt x="22" y="724"/>
                  </a:lnTo>
                  <a:lnTo>
                    <a:pt x="30" y="710"/>
                  </a:lnTo>
                  <a:lnTo>
                    <a:pt x="40" y="696"/>
                  </a:lnTo>
                  <a:lnTo>
                    <a:pt x="378" y="110"/>
                  </a:lnTo>
                  <a:lnTo>
                    <a:pt x="378" y="110"/>
                  </a:lnTo>
                  <a:lnTo>
                    <a:pt x="384" y="100"/>
                  </a:lnTo>
                  <a:lnTo>
                    <a:pt x="384" y="100"/>
                  </a:lnTo>
                  <a:lnTo>
                    <a:pt x="400" y="78"/>
                  </a:lnTo>
                  <a:lnTo>
                    <a:pt x="418" y="58"/>
                  </a:lnTo>
                  <a:lnTo>
                    <a:pt x="438" y="40"/>
                  </a:lnTo>
                  <a:lnTo>
                    <a:pt x="460" y="26"/>
                  </a:lnTo>
                  <a:lnTo>
                    <a:pt x="484" y="14"/>
                  </a:lnTo>
                  <a:lnTo>
                    <a:pt x="508" y="6"/>
                  </a:lnTo>
                  <a:lnTo>
                    <a:pt x="536" y="2"/>
                  </a:lnTo>
                  <a:lnTo>
                    <a:pt x="562" y="0"/>
                  </a:lnTo>
                  <a:lnTo>
                    <a:pt x="562" y="0"/>
                  </a:lnTo>
                  <a:lnTo>
                    <a:pt x="590" y="2"/>
                  </a:lnTo>
                  <a:lnTo>
                    <a:pt x="618" y="8"/>
                  </a:lnTo>
                  <a:lnTo>
                    <a:pt x="646" y="16"/>
                  </a:lnTo>
                  <a:lnTo>
                    <a:pt x="670" y="30"/>
                  </a:lnTo>
                  <a:lnTo>
                    <a:pt x="694" y="46"/>
                  </a:lnTo>
                  <a:lnTo>
                    <a:pt x="714" y="66"/>
                  </a:lnTo>
                  <a:lnTo>
                    <a:pt x="732" y="88"/>
                  </a:lnTo>
                  <a:lnTo>
                    <a:pt x="748" y="112"/>
                  </a:lnTo>
                  <a:lnTo>
                    <a:pt x="1096" y="710"/>
                  </a:lnTo>
                  <a:lnTo>
                    <a:pt x="1096" y="710"/>
                  </a:lnTo>
                  <a:lnTo>
                    <a:pt x="1110" y="738"/>
                  </a:lnTo>
                  <a:lnTo>
                    <a:pt x="1120" y="766"/>
                  </a:lnTo>
                  <a:lnTo>
                    <a:pt x="1128" y="796"/>
                  </a:lnTo>
                  <a:lnTo>
                    <a:pt x="1130" y="826"/>
                  </a:lnTo>
                  <a:lnTo>
                    <a:pt x="1130" y="826"/>
                  </a:lnTo>
                  <a:lnTo>
                    <a:pt x="1128" y="846"/>
                  </a:lnTo>
                  <a:lnTo>
                    <a:pt x="1126" y="866"/>
                  </a:lnTo>
                  <a:lnTo>
                    <a:pt x="1122" y="884"/>
                  </a:lnTo>
                  <a:lnTo>
                    <a:pt x="1116" y="904"/>
                  </a:lnTo>
                  <a:lnTo>
                    <a:pt x="1108" y="920"/>
                  </a:lnTo>
                  <a:lnTo>
                    <a:pt x="1098" y="938"/>
                  </a:lnTo>
                  <a:lnTo>
                    <a:pt x="1088" y="952"/>
                  </a:lnTo>
                  <a:lnTo>
                    <a:pt x="1076" y="968"/>
                  </a:lnTo>
                  <a:lnTo>
                    <a:pt x="1064" y="982"/>
                  </a:lnTo>
                  <a:lnTo>
                    <a:pt x="1050" y="994"/>
                  </a:lnTo>
                  <a:lnTo>
                    <a:pt x="1034" y="1004"/>
                  </a:lnTo>
                  <a:lnTo>
                    <a:pt x="1018" y="1014"/>
                  </a:lnTo>
                  <a:lnTo>
                    <a:pt x="1002" y="1022"/>
                  </a:lnTo>
                  <a:lnTo>
                    <a:pt x="984" y="1030"/>
                  </a:lnTo>
                  <a:lnTo>
                    <a:pt x="966" y="1034"/>
                  </a:lnTo>
                  <a:lnTo>
                    <a:pt x="946" y="1038"/>
                  </a:lnTo>
                  <a:lnTo>
                    <a:pt x="946" y="1038"/>
                  </a:lnTo>
                  <a:lnTo>
                    <a:pt x="934" y="1040"/>
                  </a:lnTo>
                  <a:lnTo>
                    <a:pt x="922" y="1040"/>
                  </a:lnTo>
                  <a:lnTo>
                    <a:pt x="212" y="1044"/>
                  </a:lnTo>
                  <a:lnTo>
                    <a:pt x="212" y="1044"/>
                  </a:lnTo>
                  <a:lnTo>
                    <a:pt x="212" y="1044"/>
                  </a:lnTo>
                  <a:lnTo>
                    <a:pt x="212" y="1044"/>
                  </a:lnTo>
                  <a:close/>
                  <a:moveTo>
                    <a:pt x="562" y="270"/>
                  </a:moveTo>
                  <a:lnTo>
                    <a:pt x="254" y="804"/>
                  </a:lnTo>
                  <a:lnTo>
                    <a:pt x="870" y="802"/>
                  </a:lnTo>
                  <a:lnTo>
                    <a:pt x="562" y="27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2" name="Freeform 27"/>
            <p:cNvSpPr>
              <a:spLocks/>
            </p:cNvSpPr>
            <p:nvPr/>
          </p:nvSpPr>
          <p:spPr bwMode="auto">
            <a:xfrm>
              <a:off x="1858135" y="4543425"/>
              <a:ext cx="1412875" cy="1276350"/>
            </a:xfrm>
            <a:custGeom>
              <a:avLst/>
              <a:gdLst>
                <a:gd name="T0" fmla="*/ 890 w 890"/>
                <a:gd name="T1" fmla="*/ 706 h 804"/>
                <a:gd name="T2" fmla="*/ 890 w 890"/>
                <a:gd name="T3" fmla="*/ 706 h 804"/>
                <a:gd name="T4" fmla="*/ 888 w 890"/>
                <a:gd name="T5" fmla="*/ 692 h 804"/>
                <a:gd name="T6" fmla="*/ 886 w 890"/>
                <a:gd name="T7" fmla="*/ 678 h 804"/>
                <a:gd name="T8" fmla="*/ 880 w 890"/>
                <a:gd name="T9" fmla="*/ 666 h 804"/>
                <a:gd name="T10" fmla="*/ 874 w 890"/>
                <a:gd name="T11" fmla="*/ 654 h 804"/>
                <a:gd name="T12" fmla="*/ 522 w 890"/>
                <a:gd name="T13" fmla="*/ 50 h 804"/>
                <a:gd name="T14" fmla="*/ 522 w 890"/>
                <a:gd name="T15" fmla="*/ 50 h 804"/>
                <a:gd name="T16" fmla="*/ 522 w 890"/>
                <a:gd name="T17" fmla="*/ 50 h 804"/>
                <a:gd name="T18" fmla="*/ 516 w 890"/>
                <a:gd name="T19" fmla="*/ 40 h 804"/>
                <a:gd name="T20" fmla="*/ 508 w 890"/>
                <a:gd name="T21" fmla="*/ 30 h 804"/>
                <a:gd name="T22" fmla="*/ 500 w 890"/>
                <a:gd name="T23" fmla="*/ 20 h 804"/>
                <a:gd name="T24" fmla="*/ 490 w 890"/>
                <a:gd name="T25" fmla="*/ 14 h 804"/>
                <a:gd name="T26" fmla="*/ 480 w 890"/>
                <a:gd name="T27" fmla="*/ 8 h 804"/>
                <a:gd name="T28" fmla="*/ 468 w 890"/>
                <a:gd name="T29" fmla="*/ 2 h 804"/>
                <a:gd name="T30" fmla="*/ 456 w 890"/>
                <a:gd name="T31" fmla="*/ 0 h 804"/>
                <a:gd name="T32" fmla="*/ 442 w 890"/>
                <a:gd name="T33" fmla="*/ 0 h 804"/>
                <a:gd name="T34" fmla="*/ 442 w 890"/>
                <a:gd name="T35" fmla="*/ 0 h 804"/>
                <a:gd name="T36" fmla="*/ 430 w 890"/>
                <a:gd name="T37" fmla="*/ 0 h 804"/>
                <a:gd name="T38" fmla="*/ 418 w 890"/>
                <a:gd name="T39" fmla="*/ 2 h 804"/>
                <a:gd name="T40" fmla="*/ 406 w 890"/>
                <a:gd name="T41" fmla="*/ 8 h 804"/>
                <a:gd name="T42" fmla="*/ 394 w 890"/>
                <a:gd name="T43" fmla="*/ 14 h 804"/>
                <a:gd name="T44" fmla="*/ 384 w 890"/>
                <a:gd name="T45" fmla="*/ 20 h 804"/>
                <a:gd name="T46" fmla="*/ 376 w 890"/>
                <a:gd name="T47" fmla="*/ 30 h 804"/>
                <a:gd name="T48" fmla="*/ 368 w 890"/>
                <a:gd name="T49" fmla="*/ 38 h 804"/>
                <a:gd name="T50" fmla="*/ 362 w 890"/>
                <a:gd name="T51" fmla="*/ 50 h 804"/>
                <a:gd name="T52" fmla="*/ 362 w 890"/>
                <a:gd name="T53" fmla="*/ 50 h 804"/>
                <a:gd name="T54" fmla="*/ 20 w 890"/>
                <a:gd name="T55" fmla="*/ 642 h 804"/>
                <a:gd name="T56" fmla="*/ 20 w 890"/>
                <a:gd name="T57" fmla="*/ 642 h 804"/>
                <a:gd name="T58" fmla="*/ 12 w 890"/>
                <a:gd name="T59" fmla="*/ 654 h 804"/>
                <a:gd name="T60" fmla="*/ 6 w 890"/>
                <a:gd name="T61" fmla="*/ 670 h 804"/>
                <a:gd name="T62" fmla="*/ 2 w 890"/>
                <a:gd name="T63" fmla="*/ 686 h 804"/>
                <a:gd name="T64" fmla="*/ 0 w 890"/>
                <a:gd name="T65" fmla="*/ 702 h 804"/>
                <a:gd name="T66" fmla="*/ 0 w 890"/>
                <a:gd name="T67" fmla="*/ 702 h 804"/>
                <a:gd name="T68" fmla="*/ 2 w 890"/>
                <a:gd name="T69" fmla="*/ 722 h 804"/>
                <a:gd name="T70" fmla="*/ 6 w 890"/>
                <a:gd name="T71" fmla="*/ 740 h 804"/>
                <a:gd name="T72" fmla="*/ 14 w 890"/>
                <a:gd name="T73" fmla="*/ 756 h 804"/>
                <a:gd name="T74" fmla="*/ 26 w 890"/>
                <a:gd name="T75" fmla="*/ 770 h 804"/>
                <a:gd name="T76" fmla="*/ 40 w 890"/>
                <a:gd name="T77" fmla="*/ 782 h 804"/>
                <a:gd name="T78" fmla="*/ 54 w 890"/>
                <a:gd name="T79" fmla="*/ 792 h 804"/>
                <a:gd name="T80" fmla="*/ 72 w 890"/>
                <a:gd name="T81" fmla="*/ 800 h 804"/>
                <a:gd name="T82" fmla="*/ 90 w 890"/>
                <a:gd name="T83" fmla="*/ 802 h 804"/>
                <a:gd name="T84" fmla="*/ 92 w 890"/>
                <a:gd name="T85" fmla="*/ 804 h 804"/>
                <a:gd name="T86" fmla="*/ 800 w 890"/>
                <a:gd name="T87" fmla="*/ 800 h 804"/>
                <a:gd name="T88" fmla="*/ 802 w 890"/>
                <a:gd name="T89" fmla="*/ 800 h 804"/>
                <a:gd name="T90" fmla="*/ 802 w 890"/>
                <a:gd name="T91" fmla="*/ 800 h 804"/>
                <a:gd name="T92" fmla="*/ 820 w 890"/>
                <a:gd name="T93" fmla="*/ 798 h 804"/>
                <a:gd name="T94" fmla="*/ 836 w 890"/>
                <a:gd name="T95" fmla="*/ 792 h 804"/>
                <a:gd name="T96" fmla="*/ 850 w 890"/>
                <a:gd name="T97" fmla="*/ 784 h 804"/>
                <a:gd name="T98" fmla="*/ 864 w 890"/>
                <a:gd name="T99" fmla="*/ 772 h 804"/>
                <a:gd name="T100" fmla="*/ 874 w 890"/>
                <a:gd name="T101" fmla="*/ 758 h 804"/>
                <a:gd name="T102" fmla="*/ 882 w 890"/>
                <a:gd name="T103" fmla="*/ 742 h 804"/>
                <a:gd name="T104" fmla="*/ 888 w 890"/>
                <a:gd name="T105" fmla="*/ 726 h 804"/>
                <a:gd name="T106" fmla="*/ 890 w 890"/>
                <a:gd name="T107" fmla="*/ 706 h 804"/>
                <a:gd name="T108" fmla="*/ 890 w 890"/>
                <a:gd name="T109" fmla="*/ 706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0" h="804">
                  <a:moveTo>
                    <a:pt x="890" y="706"/>
                  </a:moveTo>
                  <a:lnTo>
                    <a:pt x="890" y="706"/>
                  </a:lnTo>
                  <a:lnTo>
                    <a:pt x="888" y="692"/>
                  </a:lnTo>
                  <a:lnTo>
                    <a:pt x="886" y="678"/>
                  </a:lnTo>
                  <a:lnTo>
                    <a:pt x="880" y="666"/>
                  </a:lnTo>
                  <a:lnTo>
                    <a:pt x="874" y="654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16" y="40"/>
                  </a:lnTo>
                  <a:lnTo>
                    <a:pt x="508" y="30"/>
                  </a:lnTo>
                  <a:lnTo>
                    <a:pt x="500" y="20"/>
                  </a:lnTo>
                  <a:lnTo>
                    <a:pt x="490" y="14"/>
                  </a:lnTo>
                  <a:lnTo>
                    <a:pt x="480" y="8"/>
                  </a:lnTo>
                  <a:lnTo>
                    <a:pt x="468" y="2"/>
                  </a:lnTo>
                  <a:lnTo>
                    <a:pt x="456" y="0"/>
                  </a:lnTo>
                  <a:lnTo>
                    <a:pt x="442" y="0"/>
                  </a:lnTo>
                  <a:lnTo>
                    <a:pt x="442" y="0"/>
                  </a:lnTo>
                  <a:lnTo>
                    <a:pt x="430" y="0"/>
                  </a:lnTo>
                  <a:lnTo>
                    <a:pt x="418" y="2"/>
                  </a:lnTo>
                  <a:lnTo>
                    <a:pt x="406" y="8"/>
                  </a:lnTo>
                  <a:lnTo>
                    <a:pt x="394" y="14"/>
                  </a:lnTo>
                  <a:lnTo>
                    <a:pt x="384" y="20"/>
                  </a:lnTo>
                  <a:lnTo>
                    <a:pt x="376" y="30"/>
                  </a:lnTo>
                  <a:lnTo>
                    <a:pt x="368" y="38"/>
                  </a:lnTo>
                  <a:lnTo>
                    <a:pt x="362" y="50"/>
                  </a:lnTo>
                  <a:lnTo>
                    <a:pt x="362" y="50"/>
                  </a:lnTo>
                  <a:lnTo>
                    <a:pt x="20" y="642"/>
                  </a:lnTo>
                  <a:lnTo>
                    <a:pt x="20" y="642"/>
                  </a:lnTo>
                  <a:lnTo>
                    <a:pt x="12" y="654"/>
                  </a:lnTo>
                  <a:lnTo>
                    <a:pt x="6" y="670"/>
                  </a:lnTo>
                  <a:lnTo>
                    <a:pt x="2" y="686"/>
                  </a:lnTo>
                  <a:lnTo>
                    <a:pt x="0" y="702"/>
                  </a:lnTo>
                  <a:lnTo>
                    <a:pt x="0" y="702"/>
                  </a:lnTo>
                  <a:lnTo>
                    <a:pt x="2" y="722"/>
                  </a:lnTo>
                  <a:lnTo>
                    <a:pt x="6" y="740"/>
                  </a:lnTo>
                  <a:lnTo>
                    <a:pt x="14" y="756"/>
                  </a:lnTo>
                  <a:lnTo>
                    <a:pt x="26" y="770"/>
                  </a:lnTo>
                  <a:lnTo>
                    <a:pt x="40" y="782"/>
                  </a:lnTo>
                  <a:lnTo>
                    <a:pt x="54" y="792"/>
                  </a:lnTo>
                  <a:lnTo>
                    <a:pt x="72" y="800"/>
                  </a:lnTo>
                  <a:lnTo>
                    <a:pt x="90" y="802"/>
                  </a:lnTo>
                  <a:lnTo>
                    <a:pt x="92" y="804"/>
                  </a:lnTo>
                  <a:lnTo>
                    <a:pt x="800" y="800"/>
                  </a:lnTo>
                  <a:lnTo>
                    <a:pt x="802" y="800"/>
                  </a:lnTo>
                  <a:lnTo>
                    <a:pt x="802" y="800"/>
                  </a:lnTo>
                  <a:lnTo>
                    <a:pt x="820" y="798"/>
                  </a:lnTo>
                  <a:lnTo>
                    <a:pt x="836" y="792"/>
                  </a:lnTo>
                  <a:lnTo>
                    <a:pt x="850" y="784"/>
                  </a:lnTo>
                  <a:lnTo>
                    <a:pt x="864" y="772"/>
                  </a:lnTo>
                  <a:lnTo>
                    <a:pt x="874" y="758"/>
                  </a:lnTo>
                  <a:lnTo>
                    <a:pt x="882" y="742"/>
                  </a:lnTo>
                  <a:lnTo>
                    <a:pt x="888" y="726"/>
                  </a:lnTo>
                  <a:lnTo>
                    <a:pt x="890" y="706"/>
                  </a:lnTo>
                  <a:lnTo>
                    <a:pt x="890" y="706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 flipV="1">
            <a:off x="4163551" y="929212"/>
            <a:ext cx="1612900" cy="1425575"/>
            <a:chOff x="1560513" y="1328738"/>
            <a:chExt cx="1612900" cy="1425575"/>
          </a:xfrm>
        </p:grpSpPr>
        <p:sp>
          <p:nvSpPr>
            <p:cNvPr id="428" name="Freeform 15"/>
            <p:cNvSpPr>
              <a:spLocks/>
            </p:cNvSpPr>
            <p:nvPr/>
          </p:nvSpPr>
          <p:spPr bwMode="auto">
            <a:xfrm>
              <a:off x="1560513" y="1328738"/>
              <a:ext cx="1612900" cy="1425575"/>
            </a:xfrm>
            <a:custGeom>
              <a:avLst/>
              <a:gdLst>
                <a:gd name="T0" fmla="*/ 70 w 1016"/>
                <a:gd name="T1" fmla="*/ 898 h 898"/>
                <a:gd name="T2" fmla="*/ 70 w 1016"/>
                <a:gd name="T3" fmla="*/ 898 h 898"/>
                <a:gd name="T4" fmla="*/ 48 w 1016"/>
                <a:gd name="T5" fmla="*/ 896 h 898"/>
                <a:gd name="T6" fmla="*/ 30 w 1016"/>
                <a:gd name="T7" fmla="*/ 892 h 898"/>
                <a:gd name="T8" fmla="*/ 22 w 1016"/>
                <a:gd name="T9" fmla="*/ 886 h 898"/>
                <a:gd name="T10" fmla="*/ 16 w 1016"/>
                <a:gd name="T11" fmla="*/ 882 h 898"/>
                <a:gd name="T12" fmla="*/ 10 w 1016"/>
                <a:gd name="T13" fmla="*/ 876 h 898"/>
                <a:gd name="T14" fmla="*/ 6 w 1016"/>
                <a:gd name="T15" fmla="*/ 870 h 898"/>
                <a:gd name="T16" fmla="*/ 2 w 1016"/>
                <a:gd name="T17" fmla="*/ 862 h 898"/>
                <a:gd name="T18" fmla="*/ 0 w 1016"/>
                <a:gd name="T19" fmla="*/ 856 h 898"/>
                <a:gd name="T20" fmla="*/ 0 w 1016"/>
                <a:gd name="T21" fmla="*/ 848 h 898"/>
                <a:gd name="T22" fmla="*/ 0 w 1016"/>
                <a:gd name="T23" fmla="*/ 838 h 898"/>
                <a:gd name="T24" fmla="*/ 4 w 1016"/>
                <a:gd name="T25" fmla="*/ 820 h 898"/>
                <a:gd name="T26" fmla="*/ 12 w 1016"/>
                <a:gd name="T27" fmla="*/ 800 h 898"/>
                <a:gd name="T28" fmla="*/ 452 w 1016"/>
                <a:gd name="T29" fmla="*/ 40 h 898"/>
                <a:gd name="T30" fmla="*/ 452 w 1016"/>
                <a:gd name="T31" fmla="*/ 40 h 898"/>
                <a:gd name="T32" fmla="*/ 464 w 1016"/>
                <a:gd name="T33" fmla="*/ 22 h 898"/>
                <a:gd name="T34" fmla="*/ 478 w 1016"/>
                <a:gd name="T35" fmla="*/ 10 h 898"/>
                <a:gd name="T36" fmla="*/ 486 w 1016"/>
                <a:gd name="T37" fmla="*/ 6 h 898"/>
                <a:gd name="T38" fmla="*/ 492 w 1016"/>
                <a:gd name="T39" fmla="*/ 2 h 898"/>
                <a:gd name="T40" fmla="*/ 500 w 1016"/>
                <a:gd name="T41" fmla="*/ 0 h 898"/>
                <a:gd name="T42" fmla="*/ 508 w 1016"/>
                <a:gd name="T43" fmla="*/ 0 h 898"/>
                <a:gd name="T44" fmla="*/ 516 w 1016"/>
                <a:gd name="T45" fmla="*/ 0 h 898"/>
                <a:gd name="T46" fmla="*/ 524 w 1016"/>
                <a:gd name="T47" fmla="*/ 2 h 898"/>
                <a:gd name="T48" fmla="*/ 530 w 1016"/>
                <a:gd name="T49" fmla="*/ 6 h 898"/>
                <a:gd name="T50" fmla="*/ 538 w 1016"/>
                <a:gd name="T51" fmla="*/ 10 h 898"/>
                <a:gd name="T52" fmla="*/ 552 w 1016"/>
                <a:gd name="T53" fmla="*/ 22 h 898"/>
                <a:gd name="T54" fmla="*/ 564 w 1016"/>
                <a:gd name="T55" fmla="*/ 40 h 898"/>
                <a:gd name="T56" fmla="*/ 1004 w 1016"/>
                <a:gd name="T57" fmla="*/ 800 h 898"/>
                <a:gd name="T58" fmla="*/ 1004 w 1016"/>
                <a:gd name="T59" fmla="*/ 800 h 898"/>
                <a:gd name="T60" fmla="*/ 1012 w 1016"/>
                <a:gd name="T61" fmla="*/ 820 h 898"/>
                <a:gd name="T62" fmla="*/ 1016 w 1016"/>
                <a:gd name="T63" fmla="*/ 838 h 898"/>
                <a:gd name="T64" fmla="*/ 1016 w 1016"/>
                <a:gd name="T65" fmla="*/ 848 h 898"/>
                <a:gd name="T66" fmla="*/ 1016 w 1016"/>
                <a:gd name="T67" fmla="*/ 856 h 898"/>
                <a:gd name="T68" fmla="*/ 1014 w 1016"/>
                <a:gd name="T69" fmla="*/ 862 h 898"/>
                <a:gd name="T70" fmla="*/ 1010 w 1016"/>
                <a:gd name="T71" fmla="*/ 870 h 898"/>
                <a:gd name="T72" fmla="*/ 1006 w 1016"/>
                <a:gd name="T73" fmla="*/ 876 h 898"/>
                <a:gd name="T74" fmla="*/ 1000 w 1016"/>
                <a:gd name="T75" fmla="*/ 882 h 898"/>
                <a:gd name="T76" fmla="*/ 994 w 1016"/>
                <a:gd name="T77" fmla="*/ 886 h 898"/>
                <a:gd name="T78" fmla="*/ 986 w 1016"/>
                <a:gd name="T79" fmla="*/ 892 h 898"/>
                <a:gd name="T80" fmla="*/ 968 w 1016"/>
                <a:gd name="T81" fmla="*/ 896 h 898"/>
                <a:gd name="T82" fmla="*/ 946 w 1016"/>
                <a:gd name="T83" fmla="*/ 898 h 898"/>
                <a:gd name="T84" fmla="*/ 70 w 1016"/>
                <a:gd name="T85" fmla="*/ 898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6" h="898">
                  <a:moveTo>
                    <a:pt x="70" y="898"/>
                  </a:moveTo>
                  <a:lnTo>
                    <a:pt x="70" y="898"/>
                  </a:lnTo>
                  <a:lnTo>
                    <a:pt x="48" y="896"/>
                  </a:lnTo>
                  <a:lnTo>
                    <a:pt x="30" y="892"/>
                  </a:lnTo>
                  <a:lnTo>
                    <a:pt x="22" y="886"/>
                  </a:lnTo>
                  <a:lnTo>
                    <a:pt x="16" y="882"/>
                  </a:lnTo>
                  <a:lnTo>
                    <a:pt x="10" y="876"/>
                  </a:lnTo>
                  <a:lnTo>
                    <a:pt x="6" y="870"/>
                  </a:lnTo>
                  <a:lnTo>
                    <a:pt x="2" y="862"/>
                  </a:lnTo>
                  <a:lnTo>
                    <a:pt x="0" y="856"/>
                  </a:lnTo>
                  <a:lnTo>
                    <a:pt x="0" y="848"/>
                  </a:lnTo>
                  <a:lnTo>
                    <a:pt x="0" y="838"/>
                  </a:lnTo>
                  <a:lnTo>
                    <a:pt x="4" y="820"/>
                  </a:lnTo>
                  <a:lnTo>
                    <a:pt x="12" y="800"/>
                  </a:lnTo>
                  <a:lnTo>
                    <a:pt x="452" y="40"/>
                  </a:lnTo>
                  <a:lnTo>
                    <a:pt x="452" y="40"/>
                  </a:lnTo>
                  <a:lnTo>
                    <a:pt x="464" y="22"/>
                  </a:lnTo>
                  <a:lnTo>
                    <a:pt x="478" y="10"/>
                  </a:lnTo>
                  <a:lnTo>
                    <a:pt x="486" y="6"/>
                  </a:lnTo>
                  <a:lnTo>
                    <a:pt x="492" y="2"/>
                  </a:lnTo>
                  <a:lnTo>
                    <a:pt x="500" y="0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4" y="2"/>
                  </a:lnTo>
                  <a:lnTo>
                    <a:pt x="530" y="6"/>
                  </a:lnTo>
                  <a:lnTo>
                    <a:pt x="538" y="10"/>
                  </a:lnTo>
                  <a:lnTo>
                    <a:pt x="552" y="22"/>
                  </a:lnTo>
                  <a:lnTo>
                    <a:pt x="564" y="40"/>
                  </a:lnTo>
                  <a:lnTo>
                    <a:pt x="1004" y="800"/>
                  </a:lnTo>
                  <a:lnTo>
                    <a:pt x="1004" y="800"/>
                  </a:lnTo>
                  <a:lnTo>
                    <a:pt x="1012" y="820"/>
                  </a:lnTo>
                  <a:lnTo>
                    <a:pt x="1016" y="838"/>
                  </a:lnTo>
                  <a:lnTo>
                    <a:pt x="1016" y="848"/>
                  </a:lnTo>
                  <a:lnTo>
                    <a:pt x="1016" y="856"/>
                  </a:lnTo>
                  <a:lnTo>
                    <a:pt x="1014" y="862"/>
                  </a:lnTo>
                  <a:lnTo>
                    <a:pt x="1010" y="870"/>
                  </a:lnTo>
                  <a:lnTo>
                    <a:pt x="1006" y="876"/>
                  </a:lnTo>
                  <a:lnTo>
                    <a:pt x="1000" y="882"/>
                  </a:lnTo>
                  <a:lnTo>
                    <a:pt x="994" y="886"/>
                  </a:lnTo>
                  <a:lnTo>
                    <a:pt x="986" y="892"/>
                  </a:lnTo>
                  <a:lnTo>
                    <a:pt x="968" y="896"/>
                  </a:lnTo>
                  <a:lnTo>
                    <a:pt x="946" y="898"/>
                  </a:lnTo>
                  <a:lnTo>
                    <a:pt x="70" y="89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9" name="Freeform 16"/>
            <p:cNvSpPr>
              <a:spLocks/>
            </p:cNvSpPr>
            <p:nvPr/>
          </p:nvSpPr>
          <p:spPr bwMode="auto">
            <a:xfrm>
              <a:off x="1630363" y="1395413"/>
              <a:ext cx="1473200" cy="1301750"/>
            </a:xfrm>
            <a:custGeom>
              <a:avLst/>
              <a:gdLst>
                <a:gd name="T0" fmla="*/ 28 w 928"/>
                <a:gd name="T1" fmla="*/ 820 h 820"/>
                <a:gd name="T2" fmla="*/ 28 w 928"/>
                <a:gd name="T3" fmla="*/ 820 h 820"/>
                <a:gd name="T4" fmla="*/ 20 w 928"/>
                <a:gd name="T5" fmla="*/ 820 h 820"/>
                <a:gd name="T6" fmla="*/ 12 w 928"/>
                <a:gd name="T7" fmla="*/ 818 h 820"/>
                <a:gd name="T8" fmla="*/ 6 w 928"/>
                <a:gd name="T9" fmla="*/ 814 h 820"/>
                <a:gd name="T10" fmla="*/ 2 w 928"/>
                <a:gd name="T11" fmla="*/ 810 h 820"/>
                <a:gd name="T12" fmla="*/ 0 w 928"/>
                <a:gd name="T13" fmla="*/ 804 h 820"/>
                <a:gd name="T14" fmla="*/ 0 w 928"/>
                <a:gd name="T15" fmla="*/ 796 h 820"/>
                <a:gd name="T16" fmla="*/ 2 w 928"/>
                <a:gd name="T17" fmla="*/ 790 h 820"/>
                <a:gd name="T18" fmla="*/ 4 w 928"/>
                <a:gd name="T19" fmla="*/ 782 h 820"/>
                <a:gd name="T20" fmla="*/ 442 w 928"/>
                <a:gd name="T21" fmla="*/ 16 h 820"/>
                <a:gd name="T22" fmla="*/ 442 w 928"/>
                <a:gd name="T23" fmla="*/ 16 h 820"/>
                <a:gd name="T24" fmla="*/ 446 w 928"/>
                <a:gd name="T25" fmla="*/ 8 h 820"/>
                <a:gd name="T26" fmla="*/ 452 w 928"/>
                <a:gd name="T27" fmla="*/ 4 h 820"/>
                <a:gd name="T28" fmla="*/ 458 w 928"/>
                <a:gd name="T29" fmla="*/ 0 h 820"/>
                <a:gd name="T30" fmla="*/ 464 w 928"/>
                <a:gd name="T31" fmla="*/ 0 h 820"/>
                <a:gd name="T32" fmla="*/ 470 w 928"/>
                <a:gd name="T33" fmla="*/ 0 h 820"/>
                <a:gd name="T34" fmla="*/ 476 w 928"/>
                <a:gd name="T35" fmla="*/ 4 h 820"/>
                <a:gd name="T36" fmla="*/ 482 w 928"/>
                <a:gd name="T37" fmla="*/ 8 h 820"/>
                <a:gd name="T38" fmla="*/ 486 w 928"/>
                <a:gd name="T39" fmla="*/ 16 h 820"/>
                <a:gd name="T40" fmla="*/ 924 w 928"/>
                <a:gd name="T41" fmla="*/ 782 h 820"/>
                <a:gd name="T42" fmla="*/ 924 w 928"/>
                <a:gd name="T43" fmla="*/ 782 h 820"/>
                <a:gd name="T44" fmla="*/ 926 w 928"/>
                <a:gd name="T45" fmla="*/ 790 h 820"/>
                <a:gd name="T46" fmla="*/ 928 w 928"/>
                <a:gd name="T47" fmla="*/ 796 h 820"/>
                <a:gd name="T48" fmla="*/ 928 w 928"/>
                <a:gd name="T49" fmla="*/ 804 h 820"/>
                <a:gd name="T50" fmla="*/ 926 w 928"/>
                <a:gd name="T51" fmla="*/ 810 h 820"/>
                <a:gd name="T52" fmla="*/ 922 w 928"/>
                <a:gd name="T53" fmla="*/ 814 h 820"/>
                <a:gd name="T54" fmla="*/ 916 w 928"/>
                <a:gd name="T55" fmla="*/ 818 h 820"/>
                <a:gd name="T56" fmla="*/ 908 w 928"/>
                <a:gd name="T57" fmla="*/ 820 h 820"/>
                <a:gd name="T58" fmla="*/ 900 w 928"/>
                <a:gd name="T59" fmla="*/ 820 h 820"/>
                <a:gd name="T60" fmla="*/ 28 w 928"/>
                <a:gd name="T61" fmla="*/ 82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8" h="820">
                  <a:moveTo>
                    <a:pt x="28" y="820"/>
                  </a:moveTo>
                  <a:lnTo>
                    <a:pt x="28" y="820"/>
                  </a:lnTo>
                  <a:lnTo>
                    <a:pt x="20" y="820"/>
                  </a:lnTo>
                  <a:lnTo>
                    <a:pt x="12" y="818"/>
                  </a:lnTo>
                  <a:lnTo>
                    <a:pt x="6" y="814"/>
                  </a:lnTo>
                  <a:lnTo>
                    <a:pt x="2" y="810"/>
                  </a:lnTo>
                  <a:lnTo>
                    <a:pt x="0" y="804"/>
                  </a:lnTo>
                  <a:lnTo>
                    <a:pt x="0" y="796"/>
                  </a:lnTo>
                  <a:lnTo>
                    <a:pt x="2" y="790"/>
                  </a:lnTo>
                  <a:lnTo>
                    <a:pt x="4" y="782"/>
                  </a:lnTo>
                  <a:lnTo>
                    <a:pt x="442" y="16"/>
                  </a:lnTo>
                  <a:lnTo>
                    <a:pt x="442" y="16"/>
                  </a:lnTo>
                  <a:lnTo>
                    <a:pt x="446" y="8"/>
                  </a:lnTo>
                  <a:lnTo>
                    <a:pt x="452" y="4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0" y="0"/>
                  </a:lnTo>
                  <a:lnTo>
                    <a:pt x="476" y="4"/>
                  </a:lnTo>
                  <a:lnTo>
                    <a:pt x="482" y="8"/>
                  </a:lnTo>
                  <a:lnTo>
                    <a:pt x="486" y="16"/>
                  </a:lnTo>
                  <a:lnTo>
                    <a:pt x="924" y="782"/>
                  </a:lnTo>
                  <a:lnTo>
                    <a:pt x="924" y="782"/>
                  </a:lnTo>
                  <a:lnTo>
                    <a:pt x="926" y="790"/>
                  </a:lnTo>
                  <a:lnTo>
                    <a:pt x="928" y="796"/>
                  </a:lnTo>
                  <a:lnTo>
                    <a:pt x="928" y="804"/>
                  </a:lnTo>
                  <a:lnTo>
                    <a:pt x="926" y="810"/>
                  </a:lnTo>
                  <a:lnTo>
                    <a:pt x="922" y="814"/>
                  </a:lnTo>
                  <a:lnTo>
                    <a:pt x="916" y="818"/>
                  </a:lnTo>
                  <a:lnTo>
                    <a:pt x="908" y="820"/>
                  </a:lnTo>
                  <a:lnTo>
                    <a:pt x="900" y="820"/>
                  </a:lnTo>
                  <a:lnTo>
                    <a:pt x="28" y="82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31" name="グループ化 430"/>
          <p:cNvGrpSpPr/>
          <p:nvPr/>
        </p:nvGrpSpPr>
        <p:grpSpPr>
          <a:xfrm flipV="1">
            <a:off x="4181014" y="2888940"/>
            <a:ext cx="1577975" cy="1400175"/>
            <a:chOff x="3652838" y="1350963"/>
            <a:chExt cx="1577975" cy="1400175"/>
          </a:xfrm>
        </p:grpSpPr>
        <p:sp>
          <p:nvSpPr>
            <p:cNvPr id="435" name="Freeform 14"/>
            <p:cNvSpPr>
              <a:spLocks/>
            </p:cNvSpPr>
            <p:nvPr/>
          </p:nvSpPr>
          <p:spPr bwMode="auto">
            <a:xfrm>
              <a:off x="3652838" y="1350963"/>
              <a:ext cx="1577975" cy="1400175"/>
            </a:xfrm>
            <a:custGeom>
              <a:avLst/>
              <a:gdLst>
                <a:gd name="T0" fmla="*/ 84 w 994"/>
                <a:gd name="T1" fmla="*/ 882 h 882"/>
                <a:gd name="T2" fmla="*/ 84 w 994"/>
                <a:gd name="T3" fmla="*/ 882 h 882"/>
                <a:gd name="T4" fmla="*/ 70 w 994"/>
                <a:gd name="T5" fmla="*/ 882 h 882"/>
                <a:gd name="T6" fmla="*/ 58 w 994"/>
                <a:gd name="T7" fmla="*/ 880 h 882"/>
                <a:gd name="T8" fmla="*/ 46 w 994"/>
                <a:gd name="T9" fmla="*/ 878 h 882"/>
                <a:gd name="T10" fmla="*/ 36 w 994"/>
                <a:gd name="T11" fmla="*/ 874 h 882"/>
                <a:gd name="T12" fmla="*/ 26 w 994"/>
                <a:gd name="T13" fmla="*/ 868 h 882"/>
                <a:gd name="T14" fmla="*/ 18 w 994"/>
                <a:gd name="T15" fmla="*/ 862 h 882"/>
                <a:gd name="T16" fmla="*/ 12 w 994"/>
                <a:gd name="T17" fmla="*/ 856 h 882"/>
                <a:gd name="T18" fmla="*/ 8 w 994"/>
                <a:gd name="T19" fmla="*/ 848 h 882"/>
                <a:gd name="T20" fmla="*/ 4 w 994"/>
                <a:gd name="T21" fmla="*/ 840 h 882"/>
                <a:gd name="T22" fmla="*/ 0 w 994"/>
                <a:gd name="T23" fmla="*/ 830 h 882"/>
                <a:gd name="T24" fmla="*/ 0 w 994"/>
                <a:gd name="T25" fmla="*/ 820 h 882"/>
                <a:gd name="T26" fmla="*/ 0 w 994"/>
                <a:gd name="T27" fmla="*/ 810 h 882"/>
                <a:gd name="T28" fmla="*/ 2 w 994"/>
                <a:gd name="T29" fmla="*/ 800 h 882"/>
                <a:gd name="T30" fmla="*/ 4 w 994"/>
                <a:gd name="T31" fmla="*/ 788 h 882"/>
                <a:gd name="T32" fmla="*/ 8 w 994"/>
                <a:gd name="T33" fmla="*/ 776 h 882"/>
                <a:gd name="T34" fmla="*/ 16 w 994"/>
                <a:gd name="T35" fmla="*/ 764 h 882"/>
                <a:gd name="T36" fmla="*/ 428 w 994"/>
                <a:gd name="T37" fmla="*/ 48 h 882"/>
                <a:gd name="T38" fmla="*/ 428 w 994"/>
                <a:gd name="T39" fmla="*/ 48 h 882"/>
                <a:gd name="T40" fmla="*/ 436 w 994"/>
                <a:gd name="T41" fmla="*/ 38 h 882"/>
                <a:gd name="T42" fmla="*/ 444 w 994"/>
                <a:gd name="T43" fmla="*/ 28 h 882"/>
                <a:gd name="T44" fmla="*/ 452 w 994"/>
                <a:gd name="T45" fmla="*/ 18 h 882"/>
                <a:gd name="T46" fmla="*/ 460 w 994"/>
                <a:gd name="T47" fmla="*/ 12 h 882"/>
                <a:gd name="T48" fmla="*/ 470 w 994"/>
                <a:gd name="T49" fmla="*/ 6 h 882"/>
                <a:gd name="T50" fmla="*/ 478 w 994"/>
                <a:gd name="T51" fmla="*/ 2 h 882"/>
                <a:gd name="T52" fmla="*/ 488 w 994"/>
                <a:gd name="T53" fmla="*/ 0 h 882"/>
                <a:gd name="T54" fmla="*/ 496 w 994"/>
                <a:gd name="T55" fmla="*/ 0 h 882"/>
                <a:gd name="T56" fmla="*/ 506 w 994"/>
                <a:gd name="T57" fmla="*/ 0 h 882"/>
                <a:gd name="T58" fmla="*/ 516 w 994"/>
                <a:gd name="T59" fmla="*/ 2 h 882"/>
                <a:gd name="T60" fmla="*/ 524 w 994"/>
                <a:gd name="T61" fmla="*/ 6 h 882"/>
                <a:gd name="T62" fmla="*/ 532 w 994"/>
                <a:gd name="T63" fmla="*/ 12 h 882"/>
                <a:gd name="T64" fmla="*/ 542 w 994"/>
                <a:gd name="T65" fmla="*/ 18 h 882"/>
                <a:gd name="T66" fmla="*/ 550 w 994"/>
                <a:gd name="T67" fmla="*/ 28 h 882"/>
                <a:gd name="T68" fmla="*/ 558 w 994"/>
                <a:gd name="T69" fmla="*/ 38 h 882"/>
                <a:gd name="T70" fmla="*/ 564 w 994"/>
                <a:gd name="T71" fmla="*/ 48 h 882"/>
                <a:gd name="T72" fmla="*/ 978 w 994"/>
                <a:gd name="T73" fmla="*/ 764 h 882"/>
                <a:gd name="T74" fmla="*/ 978 w 994"/>
                <a:gd name="T75" fmla="*/ 764 h 882"/>
                <a:gd name="T76" fmla="*/ 984 w 994"/>
                <a:gd name="T77" fmla="*/ 776 h 882"/>
                <a:gd name="T78" fmla="*/ 990 w 994"/>
                <a:gd name="T79" fmla="*/ 788 h 882"/>
                <a:gd name="T80" fmla="*/ 992 w 994"/>
                <a:gd name="T81" fmla="*/ 800 h 882"/>
                <a:gd name="T82" fmla="*/ 994 w 994"/>
                <a:gd name="T83" fmla="*/ 810 h 882"/>
                <a:gd name="T84" fmla="*/ 994 w 994"/>
                <a:gd name="T85" fmla="*/ 820 h 882"/>
                <a:gd name="T86" fmla="*/ 992 w 994"/>
                <a:gd name="T87" fmla="*/ 830 h 882"/>
                <a:gd name="T88" fmla="*/ 990 w 994"/>
                <a:gd name="T89" fmla="*/ 840 h 882"/>
                <a:gd name="T90" fmla="*/ 986 w 994"/>
                <a:gd name="T91" fmla="*/ 848 h 882"/>
                <a:gd name="T92" fmla="*/ 982 w 994"/>
                <a:gd name="T93" fmla="*/ 856 h 882"/>
                <a:gd name="T94" fmla="*/ 974 w 994"/>
                <a:gd name="T95" fmla="*/ 862 h 882"/>
                <a:gd name="T96" fmla="*/ 966 w 994"/>
                <a:gd name="T97" fmla="*/ 868 h 882"/>
                <a:gd name="T98" fmla="*/ 958 w 994"/>
                <a:gd name="T99" fmla="*/ 874 h 882"/>
                <a:gd name="T100" fmla="*/ 948 w 994"/>
                <a:gd name="T101" fmla="*/ 878 h 882"/>
                <a:gd name="T102" fmla="*/ 936 w 994"/>
                <a:gd name="T103" fmla="*/ 880 h 882"/>
                <a:gd name="T104" fmla="*/ 924 w 994"/>
                <a:gd name="T105" fmla="*/ 882 h 882"/>
                <a:gd name="T106" fmla="*/ 910 w 994"/>
                <a:gd name="T107" fmla="*/ 882 h 882"/>
                <a:gd name="T108" fmla="*/ 84 w 994"/>
                <a:gd name="T109" fmla="*/ 882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94" h="882">
                  <a:moveTo>
                    <a:pt x="84" y="882"/>
                  </a:moveTo>
                  <a:lnTo>
                    <a:pt x="84" y="882"/>
                  </a:lnTo>
                  <a:lnTo>
                    <a:pt x="70" y="882"/>
                  </a:lnTo>
                  <a:lnTo>
                    <a:pt x="58" y="880"/>
                  </a:lnTo>
                  <a:lnTo>
                    <a:pt x="46" y="878"/>
                  </a:lnTo>
                  <a:lnTo>
                    <a:pt x="36" y="874"/>
                  </a:lnTo>
                  <a:lnTo>
                    <a:pt x="26" y="868"/>
                  </a:lnTo>
                  <a:lnTo>
                    <a:pt x="18" y="862"/>
                  </a:lnTo>
                  <a:lnTo>
                    <a:pt x="12" y="856"/>
                  </a:lnTo>
                  <a:lnTo>
                    <a:pt x="8" y="848"/>
                  </a:lnTo>
                  <a:lnTo>
                    <a:pt x="4" y="840"/>
                  </a:lnTo>
                  <a:lnTo>
                    <a:pt x="0" y="830"/>
                  </a:lnTo>
                  <a:lnTo>
                    <a:pt x="0" y="820"/>
                  </a:lnTo>
                  <a:lnTo>
                    <a:pt x="0" y="810"/>
                  </a:lnTo>
                  <a:lnTo>
                    <a:pt x="2" y="800"/>
                  </a:lnTo>
                  <a:lnTo>
                    <a:pt x="4" y="788"/>
                  </a:lnTo>
                  <a:lnTo>
                    <a:pt x="8" y="776"/>
                  </a:lnTo>
                  <a:lnTo>
                    <a:pt x="16" y="764"/>
                  </a:lnTo>
                  <a:lnTo>
                    <a:pt x="428" y="48"/>
                  </a:lnTo>
                  <a:lnTo>
                    <a:pt x="428" y="48"/>
                  </a:lnTo>
                  <a:lnTo>
                    <a:pt x="436" y="38"/>
                  </a:lnTo>
                  <a:lnTo>
                    <a:pt x="444" y="28"/>
                  </a:lnTo>
                  <a:lnTo>
                    <a:pt x="452" y="18"/>
                  </a:lnTo>
                  <a:lnTo>
                    <a:pt x="460" y="12"/>
                  </a:lnTo>
                  <a:lnTo>
                    <a:pt x="470" y="6"/>
                  </a:lnTo>
                  <a:lnTo>
                    <a:pt x="478" y="2"/>
                  </a:lnTo>
                  <a:lnTo>
                    <a:pt x="488" y="0"/>
                  </a:lnTo>
                  <a:lnTo>
                    <a:pt x="496" y="0"/>
                  </a:lnTo>
                  <a:lnTo>
                    <a:pt x="506" y="0"/>
                  </a:lnTo>
                  <a:lnTo>
                    <a:pt x="516" y="2"/>
                  </a:lnTo>
                  <a:lnTo>
                    <a:pt x="524" y="6"/>
                  </a:lnTo>
                  <a:lnTo>
                    <a:pt x="532" y="12"/>
                  </a:lnTo>
                  <a:lnTo>
                    <a:pt x="542" y="18"/>
                  </a:lnTo>
                  <a:lnTo>
                    <a:pt x="550" y="28"/>
                  </a:lnTo>
                  <a:lnTo>
                    <a:pt x="558" y="38"/>
                  </a:lnTo>
                  <a:lnTo>
                    <a:pt x="564" y="48"/>
                  </a:lnTo>
                  <a:lnTo>
                    <a:pt x="978" y="764"/>
                  </a:lnTo>
                  <a:lnTo>
                    <a:pt x="978" y="764"/>
                  </a:lnTo>
                  <a:lnTo>
                    <a:pt x="984" y="776"/>
                  </a:lnTo>
                  <a:lnTo>
                    <a:pt x="990" y="788"/>
                  </a:lnTo>
                  <a:lnTo>
                    <a:pt x="992" y="800"/>
                  </a:lnTo>
                  <a:lnTo>
                    <a:pt x="994" y="810"/>
                  </a:lnTo>
                  <a:lnTo>
                    <a:pt x="994" y="820"/>
                  </a:lnTo>
                  <a:lnTo>
                    <a:pt x="992" y="830"/>
                  </a:lnTo>
                  <a:lnTo>
                    <a:pt x="990" y="840"/>
                  </a:lnTo>
                  <a:lnTo>
                    <a:pt x="986" y="848"/>
                  </a:lnTo>
                  <a:lnTo>
                    <a:pt x="982" y="856"/>
                  </a:lnTo>
                  <a:lnTo>
                    <a:pt x="974" y="862"/>
                  </a:lnTo>
                  <a:lnTo>
                    <a:pt x="966" y="868"/>
                  </a:lnTo>
                  <a:lnTo>
                    <a:pt x="958" y="874"/>
                  </a:lnTo>
                  <a:lnTo>
                    <a:pt x="948" y="878"/>
                  </a:lnTo>
                  <a:lnTo>
                    <a:pt x="936" y="880"/>
                  </a:lnTo>
                  <a:lnTo>
                    <a:pt x="924" y="882"/>
                  </a:lnTo>
                  <a:lnTo>
                    <a:pt x="910" y="882"/>
                  </a:lnTo>
                  <a:lnTo>
                    <a:pt x="84" y="8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6" name="Freeform 17"/>
            <p:cNvSpPr>
              <a:spLocks/>
            </p:cNvSpPr>
            <p:nvPr/>
          </p:nvSpPr>
          <p:spPr bwMode="auto">
            <a:xfrm>
              <a:off x="3881438" y="1601788"/>
              <a:ext cx="1120775" cy="984250"/>
            </a:xfrm>
            <a:custGeom>
              <a:avLst/>
              <a:gdLst>
                <a:gd name="T0" fmla="*/ 28 w 706"/>
                <a:gd name="T1" fmla="*/ 620 h 620"/>
                <a:gd name="T2" fmla="*/ 28 w 706"/>
                <a:gd name="T3" fmla="*/ 620 h 620"/>
                <a:gd name="T4" fmla="*/ 18 w 706"/>
                <a:gd name="T5" fmla="*/ 618 h 620"/>
                <a:gd name="T6" fmla="*/ 12 w 706"/>
                <a:gd name="T7" fmla="*/ 616 h 620"/>
                <a:gd name="T8" fmla="*/ 6 w 706"/>
                <a:gd name="T9" fmla="*/ 612 h 620"/>
                <a:gd name="T10" fmla="*/ 2 w 706"/>
                <a:gd name="T11" fmla="*/ 608 h 620"/>
                <a:gd name="T12" fmla="*/ 0 w 706"/>
                <a:gd name="T13" fmla="*/ 602 h 620"/>
                <a:gd name="T14" fmla="*/ 0 w 706"/>
                <a:gd name="T15" fmla="*/ 596 h 620"/>
                <a:gd name="T16" fmla="*/ 2 w 706"/>
                <a:gd name="T17" fmla="*/ 588 h 620"/>
                <a:gd name="T18" fmla="*/ 4 w 706"/>
                <a:gd name="T19" fmla="*/ 580 h 620"/>
                <a:gd name="T20" fmla="*/ 330 w 706"/>
                <a:gd name="T21" fmla="*/ 16 h 620"/>
                <a:gd name="T22" fmla="*/ 330 w 706"/>
                <a:gd name="T23" fmla="*/ 16 h 620"/>
                <a:gd name="T24" fmla="*/ 336 w 706"/>
                <a:gd name="T25" fmla="*/ 10 h 620"/>
                <a:gd name="T26" fmla="*/ 340 w 706"/>
                <a:gd name="T27" fmla="*/ 4 h 620"/>
                <a:gd name="T28" fmla="*/ 346 w 706"/>
                <a:gd name="T29" fmla="*/ 2 h 620"/>
                <a:gd name="T30" fmla="*/ 352 w 706"/>
                <a:gd name="T31" fmla="*/ 0 h 620"/>
                <a:gd name="T32" fmla="*/ 358 w 706"/>
                <a:gd name="T33" fmla="*/ 2 h 620"/>
                <a:gd name="T34" fmla="*/ 364 w 706"/>
                <a:gd name="T35" fmla="*/ 4 h 620"/>
                <a:gd name="T36" fmla="*/ 370 w 706"/>
                <a:gd name="T37" fmla="*/ 10 h 620"/>
                <a:gd name="T38" fmla="*/ 376 w 706"/>
                <a:gd name="T39" fmla="*/ 16 h 620"/>
                <a:gd name="T40" fmla="*/ 700 w 706"/>
                <a:gd name="T41" fmla="*/ 580 h 620"/>
                <a:gd name="T42" fmla="*/ 700 w 706"/>
                <a:gd name="T43" fmla="*/ 580 h 620"/>
                <a:gd name="T44" fmla="*/ 704 w 706"/>
                <a:gd name="T45" fmla="*/ 588 h 620"/>
                <a:gd name="T46" fmla="*/ 706 w 706"/>
                <a:gd name="T47" fmla="*/ 596 h 620"/>
                <a:gd name="T48" fmla="*/ 706 w 706"/>
                <a:gd name="T49" fmla="*/ 602 h 620"/>
                <a:gd name="T50" fmla="*/ 704 w 706"/>
                <a:gd name="T51" fmla="*/ 608 h 620"/>
                <a:gd name="T52" fmla="*/ 700 w 706"/>
                <a:gd name="T53" fmla="*/ 612 h 620"/>
                <a:gd name="T54" fmla="*/ 694 w 706"/>
                <a:gd name="T55" fmla="*/ 616 h 620"/>
                <a:gd name="T56" fmla="*/ 686 w 706"/>
                <a:gd name="T57" fmla="*/ 618 h 620"/>
                <a:gd name="T58" fmla="*/ 678 w 706"/>
                <a:gd name="T59" fmla="*/ 620 h 620"/>
                <a:gd name="T60" fmla="*/ 28 w 706"/>
                <a:gd name="T61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6" h="620">
                  <a:moveTo>
                    <a:pt x="28" y="620"/>
                  </a:moveTo>
                  <a:lnTo>
                    <a:pt x="28" y="620"/>
                  </a:lnTo>
                  <a:lnTo>
                    <a:pt x="18" y="618"/>
                  </a:lnTo>
                  <a:lnTo>
                    <a:pt x="12" y="616"/>
                  </a:lnTo>
                  <a:lnTo>
                    <a:pt x="6" y="612"/>
                  </a:lnTo>
                  <a:lnTo>
                    <a:pt x="2" y="608"/>
                  </a:lnTo>
                  <a:lnTo>
                    <a:pt x="0" y="602"/>
                  </a:lnTo>
                  <a:lnTo>
                    <a:pt x="0" y="596"/>
                  </a:lnTo>
                  <a:lnTo>
                    <a:pt x="2" y="588"/>
                  </a:lnTo>
                  <a:lnTo>
                    <a:pt x="4" y="580"/>
                  </a:lnTo>
                  <a:lnTo>
                    <a:pt x="330" y="16"/>
                  </a:lnTo>
                  <a:lnTo>
                    <a:pt x="330" y="16"/>
                  </a:lnTo>
                  <a:lnTo>
                    <a:pt x="336" y="10"/>
                  </a:lnTo>
                  <a:lnTo>
                    <a:pt x="340" y="4"/>
                  </a:lnTo>
                  <a:lnTo>
                    <a:pt x="346" y="2"/>
                  </a:lnTo>
                  <a:lnTo>
                    <a:pt x="352" y="0"/>
                  </a:lnTo>
                  <a:lnTo>
                    <a:pt x="358" y="2"/>
                  </a:lnTo>
                  <a:lnTo>
                    <a:pt x="364" y="4"/>
                  </a:lnTo>
                  <a:lnTo>
                    <a:pt x="370" y="10"/>
                  </a:lnTo>
                  <a:lnTo>
                    <a:pt x="376" y="16"/>
                  </a:lnTo>
                  <a:lnTo>
                    <a:pt x="700" y="580"/>
                  </a:lnTo>
                  <a:lnTo>
                    <a:pt x="700" y="580"/>
                  </a:lnTo>
                  <a:lnTo>
                    <a:pt x="704" y="588"/>
                  </a:lnTo>
                  <a:lnTo>
                    <a:pt x="706" y="596"/>
                  </a:lnTo>
                  <a:lnTo>
                    <a:pt x="706" y="602"/>
                  </a:lnTo>
                  <a:lnTo>
                    <a:pt x="704" y="608"/>
                  </a:lnTo>
                  <a:lnTo>
                    <a:pt x="700" y="612"/>
                  </a:lnTo>
                  <a:lnTo>
                    <a:pt x="694" y="616"/>
                  </a:lnTo>
                  <a:lnTo>
                    <a:pt x="686" y="618"/>
                  </a:lnTo>
                  <a:lnTo>
                    <a:pt x="678" y="620"/>
                  </a:lnTo>
                  <a:lnTo>
                    <a:pt x="28" y="62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38" name="グループ化 437"/>
          <p:cNvGrpSpPr/>
          <p:nvPr/>
        </p:nvGrpSpPr>
        <p:grpSpPr>
          <a:xfrm flipV="1">
            <a:off x="4179280" y="4772748"/>
            <a:ext cx="1581442" cy="1461084"/>
            <a:chOff x="1667635" y="4352925"/>
            <a:chExt cx="1793875" cy="1657350"/>
          </a:xfrm>
        </p:grpSpPr>
        <p:sp>
          <p:nvSpPr>
            <p:cNvPr id="442" name="Freeform 26"/>
            <p:cNvSpPr>
              <a:spLocks noEditPoints="1"/>
            </p:cNvSpPr>
            <p:nvPr/>
          </p:nvSpPr>
          <p:spPr bwMode="auto">
            <a:xfrm>
              <a:off x="1667635" y="4352925"/>
              <a:ext cx="1793875" cy="1657350"/>
            </a:xfrm>
            <a:custGeom>
              <a:avLst/>
              <a:gdLst>
                <a:gd name="T0" fmla="*/ 212 w 1130"/>
                <a:gd name="T1" fmla="*/ 1044 h 1044"/>
                <a:gd name="T2" fmla="*/ 178 w 1130"/>
                <a:gd name="T3" fmla="*/ 1040 h 1044"/>
                <a:gd name="T4" fmla="*/ 160 w 1130"/>
                <a:gd name="T5" fmla="*/ 1034 h 1044"/>
                <a:gd name="T6" fmla="*/ 124 w 1130"/>
                <a:gd name="T7" fmla="*/ 1022 h 1044"/>
                <a:gd name="T8" fmla="*/ 92 w 1130"/>
                <a:gd name="T9" fmla="*/ 1002 h 1044"/>
                <a:gd name="T10" fmla="*/ 64 w 1130"/>
                <a:gd name="T11" fmla="*/ 978 h 1044"/>
                <a:gd name="T12" fmla="*/ 40 w 1130"/>
                <a:gd name="T13" fmla="*/ 948 h 1044"/>
                <a:gd name="T14" fmla="*/ 20 w 1130"/>
                <a:gd name="T15" fmla="*/ 916 h 1044"/>
                <a:gd name="T16" fmla="*/ 8 w 1130"/>
                <a:gd name="T17" fmla="*/ 880 h 1044"/>
                <a:gd name="T18" fmla="*/ 0 w 1130"/>
                <a:gd name="T19" fmla="*/ 842 h 1044"/>
                <a:gd name="T20" fmla="*/ 0 w 1130"/>
                <a:gd name="T21" fmla="*/ 822 h 1044"/>
                <a:gd name="T22" fmla="*/ 2 w 1130"/>
                <a:gd name="T23" fmla="*/ 788 h 1044"/>
                <a:gd name="T24" fmla="*/ 10 w 1130"/>
                <a:gd name="T25" fmla="*/ 756 h 1044"/>
                <a:gd name="T26" fmla="*/ 22 w 1130"/>
                <a:gd name="T27" fmla="*/ 724 h 1044"/>
                <a:gd name="T28" fmla="*/ 40 w 1130"/>
                <a:gd name="T29" fmla="*/ 696 h 1044"/>
                <a:gd name="T30" fmla="*/ 378 w 1130"/>
                <a:gd name="T31" fmla="*/ 110 h 1044"/>
                <a:gd name="T32" fmla="*/ 384 w 1130"/>
                <a:gd name="T33" fmla="*/ 100 h 1044"/>
                <a:gd name="T34" fmla="*/ 418 w 1130"/>
                <a:gd name="T35" fmla="*/ 58 h 1044"/>
                <a:gd name="T36" fmla="*/ 460 w 1130"/>
                <a:gd name="T37" fmla="*/ 26 h 1044"/>
                <a:gd name="T38" fmla="*/ 508 w 1130"/>
                <a:gd name="T39" fmla="*/ 6 h 1044"/>
                <a:gd name="T40" fmla="*/ 562 w 1130"/>
                <a:gd name="T41" fmla="*/ 0 h 1044"/>
                <a:gd name="T42" fmla="*/ 590 w 1130"/>
                <a:gd name="T43" fmla="*/ 2 h 1044"/>
                <a:gd name="T44" fmla="*/ 646 w 1130"/>
                <a:gd name="T45" fmla="*/ 16 h 1044"/>
                <a:gd name="T46" fmla="*/ 694 w 1130"/>
                <a:gd name="T47" fmla="*/ 46 h 1044"/>
                <a:gd name="T48" fmla="*/ 732 w 1130"/>
                <a:gd name="T49" fmla="*/ 88 h 1044"/>
                <a:gd name="T50" fmla="*/ 1096 w 1130"/>
                <a:gd name="T51" fmla="*/ 710 h 1044"/>
                <a:gd name="T52" fmla="*/ 1110 w 1130"/>
                <a:gd name="T53" fmla="*/ 738 h 1044"/>
                <a:gd name="T54" fmla="*/ 1128 w 1130"/>
                <a:gd name="T55" fmla="*/ 796 h 1044"/>
                <a:gd name="T56" fmla="*/ 1130 w 1130"/>
                <a:gd name="T57" fmla="*/ 826 h 1044"/>
                <a:gd name="T58" fmla="*/ 1126 w 1130"/>
                <a:gd name="T59" fmla="*/ 866 h 1044"/>
                <a:gd name="T60" fmla="*/ 1116 w 1130"/>
                <a:gd name="T61" fmla="*/ 904 h 1044"/>
                <a:gd name="T62" fmla="*/ 1098 w 1130"/>
                <a:gd name="T63" fmla="*/ 938 h 1044"/>
                <a:gd name="T64" fmla="*/ 1076 w 1130"/>
                <a:gd name="T65" fmla="*/ 968 h 1044"/>
                <a:gd name="T66" fmla="*/ 1050 w 1130"/>
                <a:gd name="T67" fmla="*/ 994 h 1044"/>
                <a:gd name="T68" fmla="*/ 1018 w 1130"/>
                <a:gd name="T69" fmla="*/ 1014 h 1044"/>
                <a:gd name="T70" fmla="*/ 984 w 1130"/>
                <a:gd name="T71" fmla="*/ 1030 h 1044"/>
                <a:gd name="T72" fmla="*/ 946 w 1130"/>
                <a:gd name="T73" fmla="*/ 1038 h 1044"/>
                <a:gd name="T74" fmla="*/ 934 w 1130"/>
                <a:gd name="T75" fmla="*/ 1040 h 1044"/>
                <a:gd name="T76" fmla="*/ 212 w 1130"/>
                <a:gd name="T77" fmla="*/ 1044 h 1044"/>
                <a:gd name="T78" fmla="*/ 212 w 1130"/>
                <a:gd name="T79" fmla="*/ 1044 h 1044"/>
                <a:gd name="T80" fmla="*/ 562 w 1130"/>
                <a:gd name="T81" fmla="*/ 270 h 1044"/>
                <a:gd name="T82" fmla="*/ 870 w 1130"/>
                <a:gd name="T83" fmla="*/ 802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0" h="1044">
                  <a:moveTo>
                    <a:pt x="212" y="1044"/>
                  </a:moveTo>
                  <a:lnTo>
                    <a:pt x="212" y="1044"/>
                  </a:lnTo>
                  <a:lnTo>
                    <a:pt x="194" y="1042"/>
                  </a:lnTo>
                  <a:lnTo>
                    <a:pt x="178" y="1040"/>
                  </a:lnTo>
                  <a:lnTo>
                    <a:pt x="178" y="1040"/>
                  </a:lnTo>
                  <a:lnTo>
                    <a:pt x="160" y="1034"/>
                  </a:lnTo>
                  <a:lnTo>
                    <a:pt x="142" y="1028"/>
                  </a:lnTo>
                  <a:lnTo>
                    <a:pt x="124" y="1022"/>
                  </a:lnTo>
                  <a:lnTo>
                    <a:pt x="108" y="1012"/>
                  </a:lnTo>
                  <a:lnTo>
                    <a:pt x="92" y="1002"/>
                  </a:lnTo>
                  <a:lnTo>
                    <a:pt x="78" y="990"/>
                  </a:lnTo>
                  <a:lnTo>
                    <a:pt x="64" y="978"/>
                  </a:lnTo>
                  <a:lnTo>
                    <a:pt x="50" y="964"/>
                  </a:lnTo>
                  <a:lnTo>
                    <a:pt x="40" y="948"/>
                  </a:lnTo>
                  <a:lnTo>
                    <a:pt x="30" y="932"/>
                  </a:lnTo>
                  <a:lnTo>
                    <a:pt x="20" y="916"/>
                  </a:lnTo>
                  <a:lnTo>
                    <a:pt x="14" y="898"/>
                  </a:lnTo>
                  <a:lnTo>
                    <a:pt x="8" y="880"/>
                  </a:lnTo>
                  <a:lnTo>
                    <a:pt x="4" y="862"/>
                  </a:lnTo>
                  <a:lnTo>
                    <a:pt x="0" y="842"/>
                  </a:lnTo>
                  <a:lnTo>
                    <a:pt x="0" y="822"/>
                  </a:lnTo>
                  <a:lnTo>
                    <a:pt x="0" y="822"/>
                  </a:lnTo>
                  <a:lnTo>
                    <a:pt x="0" y="806"/>
                  </a:lnTo>
                  <a:lnTo>
                    <a:pt x="2" y="788"/>
                  </a:lnTo>
                  <a:lnTo>
                    <a:pt x="6" y="772"/>
                  </a:lnTo>
                  <a:lnTo>
                    <a:pt x="10" y="756"/>
                  </a:lnTo>
                  <a:lnTo>
                    <a:pt x="16" y="740"/>
                  </a:lnTo>
                  <a:lnTo>
                    <a:pt x="22" y="724"/>
                  </a:lnTo>
                  <a:lnTo>
                    <a:pt x="30" y="710"/>
                  </a:lnTo>
                  <a:lnTo>
                    <a:pt x="40" y="696"/>
                  </a:lnTo>
                  <a:lnTo>
                    <a:pt x="378" y="110"/>
                  </a:lnTo>
                  <a:lnTo>
                    <a:pt x="378" y="110"/>
                  </a:lnTo>
                  <a:lnTo>
                    <a:pt x="384" y="100"/>
                  </a:lnTo>
                  <a:lnTo>
                    <a:pt x="384" y="100"/>
                  </a:lnTo>
                  <a:lnTo>
                    <a:pt x="400" y="78"/>
                  </a:lnTo>
                  <a:lnTo>
                    <a:pt x="418" y="58"/>
                  </a:lnTo>
                  <a:lnTo>
                    <a:pt x="438" y="40"/>
                  </a:lnTo>
                  <a:lnTo>
                    <a:pt x="460" y="26"/>
                  </a:lnTo>
                  <a:lnTo>
                    <a:pt x="484" y="14"/>
                  </a:lnTo>
                  <a:lnTo>
                    <a:pt x="508" y="6"/>
                  </a:lnTo>
                  <a:lnTo>
                    <a:pt x="536" y="2"/>
                  </a:lnTo>
                  <a:lnTo>
                    <a:pt x="562" y="0"/>
                  </a:lnTo>
                  <a:lnTo>
                    <a:pt x="562" y="0"/>
                  </a:lnTo>
                  <a:lnTo>
                    <a:pt x="590" y="2"/>
                  </a:lnTo>
                  <a:lnTo>
                    <a:pt x="618" y="8"/>
                  </a:lnTo>
                  <a:lnTo>
                    <a:pt x="646" y="16"/>
                  </a:lnTo>
                  <a:lnTo>
                    <a:pt x="670" y="30"/>
                  </a:lnTo>
                  <a:lnTo>
                    <a:pt x="694" y="46"/>
                  </a:lnTo>
                  <a:lnTo>
                    <a:pt x="714" y="66"/>
                  </a:lnTo>
                  <a:lnTo>
                    <a:pt x="732" y="88"/>
                  </a:lnTo>
                  <a:lnTo>
                    <a:pt x="748" y="112"/>
                  </a:lnTo>
                  <a:lnTo>
                    <a:pt x="1096" y="710"/>
                  </a:lnTo>
                  <a:lnTo>
                    <a:pt x="1096" y="710"/>
                  </a:lnTo>
                  <a:lnTo>
                    <a:pt x="1110" y="738"/>
                  </a:lnTo>
                  <a:lnTo>
                    <a:pt x="1120" y="766"/>
                  </a:lnTo>
                  <a:lnTo>
                    <a:pt x="1128" y="796"/>
                  </a:lnTo>
                  <a:lnTo>
                    <a:pt x="1130" y="826"/>
                  </a:lnTo>
                  <a:lnTo>
                    <a:pt x="1130" y="826"/>
                  </a:lnTo>
                  <a:lnTo>
                    <a:pt x="1128" y="846"/>
                  </a:lnTo>
                  <a:lnTo>
                    <a:pt x="1126" y="866"/>
                  </a:lnTo>
                  <a:lnTo>
                    <a:pt x="1122" y="884"/>
                  </a:lnTo>
                  <a:lnTo>
                    <a:pt x="1116" y="904"/>
                  </a:lnTo>
                  <a:lnTo>
                    <a:pt x="1108" y="920"/>
                  </a:lnTo>
                  <a:lnTo>
                    <a:pt x="1098" y="938"/>
                  </a:lnTo>
                  <a:lnTo>
                    <a:pt x="1088" y="952"/>
                  </a:lnTo>
                  <a:lnTo>
                    <a:pt x="1076" y="968"/>
                  </a:lnTo>
                  <a:lnTo>
                    <a:pt x="1064" y="982"/>
                  </a:lnTo>
                  <a:lnTo>
                    <a:pt x="1050" y="994"/>
                  </a:lnTo>
                  <a:lnTo>
                    <a:pt x="1034" y="1004"/>
                  </a:lnTo>
                  <a:lnTo>
                    <a:pt x="1018" y="1014"/>
                  </a:lnTo>
                  <a:lnTo>
                    <a:pt x="1002" y="1022"/>
                  </a:lnTo>
                  <a:lnTo>
                    <a:pt x="984" y="1030"/>
                  </a:lnTo>
                  <a:lnTo>
                    <a:pt x="966" y="1034"/>
                  </a:lnTo>
                  <a:lnTo>
                    <a:pt x="946" y="1038"/>
                  </a:lnTo>
                  <a:lnTo>
                    <a:pt x="946" y="1038"/>
                  </a:lnTo>
                  <a:lnTo>
                    <a:pt x="934" y="1040"/>
                  </a:lnTo>
                  <a:lnTo>
                    <a:pt x="922" y="1040"/>
                  </a:lnTo>
                  <a:lnTo>
                    <a:pt x="212" y="1044"/>
                  </a:lnTo>
                  <a:lnTo>
                    <a:pt x="212" y="1044"/>
                  </a:lnTo>
                  <a:lnTo>
                    <a:pt x="212" y="1044"/>
                  </a:lnTo>
                  <a:lnTo>
                    <a:pt x="212" y="1044"/>
                  </a:lnTo>
                  <a:close/>
                  <a:moveTo>
                    <a:pt x="562" y="270"/>
                  </a:moveTo>
                  <a:lnTo>
                    <a:pt x="254" y="804"/>
                  </a:lnTo>
                  <a:lnTo>
                    <a:pt x="870" y="802"/>
                  </a:lnTo>
                  <a:lnTo>
                    <a:pt x="562" y="27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3" name="Freeform 27"/>
            <p:cNvSpPr>
              <a:spLocks/>
            </p:cNvSpPr>
            <p:nvPr/>
          </p:nvSpPr>
          <p:spPr bwMode="auto">
            <a:xfrm>
              <a:off x="1858135" y="4543425"/>
              <a:ext cx="1412875" cy="1276350"/>
            </a:xfrm>
            <a:custGeom>
              <a:avLst/>
              <a:gdLst>
                <a:gd name="T0" fmla="*/ 890 w 890"/>
                <a:gd name="T1" fmla="*/ 706 h 804"/>
                <a:gd name="T2" fmla="*/ 890 w 890"/>
                <a:gd name="T3" fmla="*/ 706 h 804"/>
                <a:gd name="T4" fmla="*/ 888 w 890"/>
                <a:gd name="T5" fmla="*/ 692 h 804"/>
                <a:gd name="T6" fmla="*/ 886 w 890"/>
                <a:gd name="T7" fmla="*/ 678 h 804"/>
                <a:gd name="T8" fmla="*/ 880 w 890"/>
                <a:gd name="T9" fmla="*/ 666 h 804"/>
                <a:gd name="T10" fmla="*/ 874 w 890"/>
                <a:gd name="T11" fmla="*/ 654 h 804"/>
                <a:gd name="T12" fmla="*/ 522 w 890"/>
                <a:gd name="T13" fmla="*/ 50 h 804"/>
                <a:gd name="T14" fmla="*/ 522 w 890"/>
                <a:gd name="T15" fmla="*/ 50 h 804"/>
                <a:gd name="T16" fmla="*/ 522 w 890"/>
                <a:gd name="T17" fmla="*/ 50 h 804"/>
                <a:gd name="T18" fmla="*/ 516 w 890"/>
                <a:gd name="T19" fmla="*/ 40 h 804"/>
                <a:gd name="T20" fmla="*/ 508 w 890"/>
                <a:gd name="T21" fmla="*/ 30 h 804"/>
                <a:gd name="T22" fmla="*/ 500 w 890"/>
                <a:gd name="T23" fmla="*/ 20 h 804"/>
                <a:gd name="T24" fmla="*/ 490 w 890"/>
                <a:gd name="T25" fmla="*/ 14 h 804"/>
                <a:gd name="T26" fmla="*/ 480 w 890"/>
                <a:gd name="T27" fmla="*/ 8 h 804"/>
                <a:gd name="T28" fmla="*/ 468 w 890"/>
                <a:gd name="T29" fmla="*/ 2 h 804"/>
                <a:gd name="T30" fmla="*/ 456 w 890"/>
                <a:gd name="T31" fmla="*/ 0 h 804"/>
                <a:gd name="T32" fmla="*/ 442 w 890"/>
                <a:gd name="T33" fmla="*/ 0 h 804"/>
                <a:gd name="T34" fmla="*/ 442 w 890"/>
                <a:gd name="T35" fmla="*/ 0 h 804"/>
                <a:gd name="T36" fmla="*/ 430 w 890"/>
                <a:gd name="T37" fmla="*/ 0 h 804"/>
                <a:gd name="T38" fmla="*/ 418 w 890"/>
                <a:gd name="T39" fmla="*/ 2 h 804"/>
                <a:gd name="T40" fmla="*/ 406 w 890"/>
                <a:gd name="T41" fmla="*/ 8 h 804"/>
                <a:gd name="T42" fmla="*/ 394 w 890"/>
                <a:gd name="T43" fmla="*/ 14 h 804"/>
                <a:gd name="T44" fmla="*/ 384 w 890"/>
                <a:gd name="T45" fmla="*/ 20 h 804"/>
                <a:gd name="T46" fmla="*/ 376 w 890"/>
                <a:gd name="T47" fmla="*/ 30 h 804"/>
                <a:gd name="T48" fmla="*/ 368 w 890"/>
                <a:gd name="T49" fmla="*/ 38 h 804"/>
                <a:gd name="T50" fmla="*/ 362 w 890"/>
                <a:gd name="T51" fmla="*/ 50 h 804"/>
                <a:gd name="T52" fmla="*/ 362 w 890"/>
                <a:gd name="T53" fmla="*/ 50 h 804"/>
                <a:gd name="T54" fmla="*/ 20 w 890"/>
                <a:gd name="T55" fmla="*/ 642 h 804"/>
                <a:gd name="T56" fmla="*/ 20 w 890"/>
                <a:gd name="T57" fmla="*/ 642 h 804"/>
                <a:gd name="T58" fmla="*/ 12 w 890"/>
                <a:gd name="T59" fmla="*/ 654 h 804"/>
                <a:gd name="T60" fmla="*/ 6 w 890"/>
                <a:gd name="T61" fmla="*/ 670 h 804"/>
                <a:gd name="T62" fmla="*/ 2 w 890"/>
                <a:gd name="T63" fmla="*/ 686 h 804"/>
                <a:gd name="T64" fmla="*/ 0 w 890"/>
                <a:gd name="T65" fmla="*/ 702 h 804"/>
                <a:gd name="T66" fmla="*/ 0 w 890"/>
                <a:gd name="T67" fmla="*/ 702 h 804"/>
                <a:gd name="T68" fmla="*/ 2 w 890"/>
                <a:gd name="T69" fmla="*/ 722 h 804"/>
                <a:gd name="T70" fmla="*/ 6 w 890"/>
                <a:gd name="T71" fmla="*/ 740 h 804"/>
                <a:gd name="T72" fmla="*/ 14 w 890"/>
                <a:gd name="T73" fmla="*/ 756 h 804"/>
                <a:gd name="T74" fmla="*/ 26 w 890"/>
                <a:gd name="T75" fmla="*/ 770 h 804"/>
                <a:gd name="T76" fmla="*/ 40 w 890"/>
                <a:gd name="T77" fmla="*/ 782 h 804"/>
                <a:gd name="T78" fmla="*/ 54 w 890"/>
                <a:gd name="T79" fmla="*/ 792 h 804"/>
                <a:gd name="T80" fmla="*/ 72 w 890"/>
                <a:gd name="T81" fmla="*/ 800 h 804"/>
                <a:gd name="T82" fmla="*/ 90 w 890"/>
                <a:gd name="T83" fmla="*/ 802 h 804"/>
                <a:gd name="T84" fmla="*/ 92 w 890"/>
                <a:gd name="T85" fmla="*/ 804 h 804"/>
                <a:gd name="T86" fmla="*/ 800 w 890"/>
                <a:gd name="T87" fmla="*/ 800 h 804"/>
                <a:gd name="T88" fmla="*/ 802 w 890"/>
                <a:gd name="T89" fmla="*/ 800 h 804"/>
                <a:gd name="T90" fmla="*/ 802 w 890"/>
                <a:gd name="T91" fmla="*/ 800 h 804"/>
                <a:gd name="T92" fmla="*/ 820 w 890"/>
                <a:gd name="T93" fmla="*/ 798 h 804"/>
                <a:gd name="T94" fmla="*/ 836 w 890"/>
                <a:gd name="T95" fmla="*/ 792 h 804"/>
                <a:gd name="T96" fmla="*/ 850 w 890"/>
                <a:gd name="T97" fmla="*/ 784 h 804"/>
                <a:gd name="T98" fmla="*/ 864 w 890"/>
                <a:gd name="T99" fmla="*/ 772 h 804"/>
                <a:gd name="T100" fmla="*/ 874 w 890"/>
                <a:gd name="T101" fmla="*/ 758 h 804"/>
                <a:gd name="T102" fmla="*/ 882 w 890"/>
                <a:gd name="T103" fmla="*/ 742 h 804"/>
                <a:gd name="T104" fmla="*/ 888 w 890"/>
                <a:gd name="T105" fmla="*/ 726 h 804"/>
                <a:gd name="T106" fmla="*/ 890 w 890"/>
                <a:gd name="T107" fmla="*/ 706 h 804"/>
                <a:gd name="T108" fmla="*/ 890 w 890"/>
                <a:gd name="T109" fmla="*/ 706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0" h="804">
                  <a:moveTo>
                    <a:pt x="890" y="706"/>
                  </a:moveTo>
                  <a:lnTo>
                    <a:pt x="890" y="706"/>
                  </a:lnTo>
                  <a:lnTo>
                    <a:pt x="888" y="692"/>
                  </a:lnTo>
                  <a:lnTo>
                    <a:pt x="886" y="678"/>
                  </a:lnTo>
                  <a:lnTo>
                    <a:pt x="880" y="666"/>
                  </a:lnTo>
                  <a:lnTo>
                    <a:pt x="874" y="654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16" y="40"/>
                  </a:lnTo>
                  <a:lnTo>
                    <a:pt x="508" y="30"/>
                  </a:lnTo>
                  <a:lnTo>
                    <a:pt x="500" y="20"/>
                  </a:lnTo>
                  <a:lnTo>
                    <a:pt x="490" y="14"/>
                  </a:lnTo>
                  <a:lnTo>
                    <a:pt x="480" y="8"/>
                  </a:lnTo>
                  <a:lnTo>
                    <a:pt x="468" y="2"/>
                  </a:lnTo>
                  <a:lnTo>
                    <a:pt x="456" y="0"/>
                  </a:lnTo>
                  <a:lnTo>
                    <a:pt x="442" y="0"/>
                  </a:lnTo>
                  <a:lnTo>
                    <a:pt x="442" y="0"/>
                  </a:lnTo>
                  <a:lnTo>
                    <a:pt x="430" y="0"/>
                  </a:lnTo>
                  <a:lnTo>
                    <a:pt x="418" y="2"/>
                  </a:lnTo>
                  <a:lnTo>
                    <a:pt x="406" y="8"/>
                  </a:lnTo>
                  <a:lnTo>
                    <a:pt x="394" y="14"/>
                  </a:lnTo>
                  <a:lnTo>
                    <a:pt x="384" y="20"/>
                  </a:lnTo>
                  <a:lnTo>
                    <a:pt x="376" y="30"/>
                  </a:lnTo>
                  <a:lnTo>
                    <a:pt x="368" y="38"/>
                  </a:lnTo>
                  <a:lnTo>
                    <a:pt x="362" y="50"/>
                  </a:lnTo>
                  <a:lnTo>
                    <a:pt x="362" y="50"/>
                  </a:lnTo>
                  <a:lnTo>
                    <a:pt x="20" y="642"/>
                  </a:lnTo>
                  <a:lnTo>
                    <a:pt x="20" y="642"/>
                  </a:lnTo>
                  <a:lnTo>
                    <a:pt x="12" y="654"/>
                  </a:lnTo>
                  <a:lnTo>
                    <a:pt x="6" y="670"/>
                  </a:lnTo>
                  <a:lnTo>
                    <a:pt x="2" y="686"/>
                  </a:lnTo>
                  <a:lnTo>
                    <a:pt x="0" y="702"/>
                  </a:lnTo>
                  <a:lnTo>
                    <a:pt x="0" y="702"/>
                  </a:lnTo>
                  <a:lnTo>
                    <a:pt x="2" y="722"/>
                  </a:lnTo>
                  <a:lnTo>
                    <a:pt x="6" y="740"/>
                  </a:lnTo>
                  <a:lnTo>
                    <a:pt x="14" y="756"/>
                  </a:lnTo>
                  <a:lnTo>
                    <a:pt x="26" y="770"/>
                  </a:lnTo>
                  <a:lnTo>
                    <a:pt x="40" y="782"/>
                  </a:lnTo>
                  <a:lnTo>
                    <a:pt x="54" y="792"/>
                  </a:lnTo>
                  <a:lnTo>
                    <a:pt x="72" y="800"/>
                  </a:lnTo>
                  <a:lnTo>
                    <a:pt x="90" y="802"/>
                  </a:lnTo>
                  <a:lnTo>
                    <a:pt x="92" y="804"/>
                  </a:lnTo>
                  <a:lnTo>
                    <a:pt x="800" y="800"/>
                  </a:lnTo>
                  <a:lnTo>
                    <a:pt x="802" y="800"/>
                  </a:lnTo>
                  <a:lnTo>
                    <a:pt x="802" y="800"/>
                  </a:lnTo>
                  <a:lnTo>
                    <a:pt x="820" y="798"/>
                  </a:lnTo>
                  <a:lnTo>
                    <a:pt x="836" y="792"/>
                  </a:lnTo>
                  <a:lnTo>
                    <a:pt x="850" y="784"/>
                  </a:lnTo>
                  <a:lnTo>
                    <a:pt x="864" y="772"/>
                  </a:lnTo>
                  <a:lnTo>
                    <a:pt x="874" y="758"/>
                  </a:lnTo>
                  <a:lnTo>
                    <a:pt x="882" y="742"/>
                  </a:lnTo>
                  <a:lnTo>
                    <a:pt x="888" y="726"/>
                  </a:lnTo>
                  <a:lnTo>
                    <a:pt x="890" y="706"/>
                  </a:lnTo>
                  <a:lnTo>
                    <a:pt x="890" y="70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 flipV="1">
            <a:off x="6045691" y="929212"/>
            <a:ext cx="1612900" cy="1425575"/>
            <a:chOff x="1560513" y="1328738"/>
            <a:chExt cx="1612900" cy="1425575"/>
          </a:xfrm>
        </p:grpSpPr>
        <p:sp>
          <p:nvSpPr>
            <p:cNvPr id="449" name="Freeform 15"/>
            <p:cNvSpPr>
              <a:spLocks/>
            </p:cNvSpPr>
            <p:nvPr/>
          </p:nvSpPr>
          <p:spPr bwMode="auto">
            <a:xfrm>
              <a:off x="1560513" y="1328738"/>
              <a:ext cx="1612900" cy="1425575"/>
            </a:xfrm>
            <a:custGeom>
              <a:avLst/>
              <a:gdLst>
                <a:gd name="T0" fmla="*/ 70 w 1016"/>
                <a:gd name="T1" fmla="*/ 898 h 898"/>
                <a:gd name="T2" fmla="*/ 70 w 1016"/>
                <a:gd name="T3" fmla="*/ 898 h 898"/>
                <a:gd name="T4" fmla="*/ 48 w 1016"/>
                <a:gd name="T5" fmla="*/ 896 h 898"/>
                <a:gd name="T6" fmla="*/ 30 w 1016"/>
                <a:gd name="T7" fmla="*/ 892 h 898"/>
                <a:gd name="T8" fmla="*/ 22 w 1016"/>
                <a:gd name="T9" fmla="*/ 886 h 898"/>
                <a:gd name="T10" fmla="*/ 16 w 1016"/>
                <a:gd name="T11" fmla="*/ 882 h 898"/>
                <a:gd name="T12" fmla="*/ 10 w 1016"/>
                <a:gd name="T13" fmla="*/ 876 h 898"/>
                <a:gd name="T14" fmla="*/ 6 w 1016"/>
                <a:gd name="T15" fmla="*/ 870 h 898"/>
                <a:gd name="T16" fmla="*/ 2 w 1016"/>
                <a:gd name="T17" fmla="*/ 862 h 898"/>
                <a:gd name="T18" fmla="*/ 0 w 1016"/>
                <a:gd name="T19" fmla="*/ 856 h 898"/>
                <a:gd name="T20" fmla="*/ 0 w 1016"/>
                <a:gd name="T21" fmla="*/ 848 h 898"/>
                <a:gd name="T22" fmla="*/ 0 w 1016"/>
                <a:gd name="T23" fmla="*/ 838 h 898"/>
                <a:gd name="T24" fmla="*/ 4 w 1016"/>
                <a:gd name="T25" fmla="*/ 820 h 898"/>
                <a:gd name="T26" fmla="*/ 12 w 1016"/>
                <a:gd name="T27" fmla="*/ 800 h 898"/>
                <a:gd name="T28" fmla="*/ 452 w 1016"/>
                <a:gd name="T29" fmla="*/ 40 h 898"/>
                <a:gd name="T30" fmla="*/ 452 w 1016"/>
                <a:gd name="T31" fmla="*/ 40 h 898"/>
                <a:gd name="T32" fmla="*/ 464 w 1016"/>
                <a:gd name="T33" fmla="*/ 22 h 898"/>
                <a:gd name="T34" fmla="*/ 478 w 1016"/>
                <a:gd name="T35" fmla="*/ 10 h 898"/>
                <a:gd name="T36" fmla="*/ 486 w 1016"/>
                <a:gd name="T37" fmla="*/ 6 h 898"/>
                <a:gd name="T38" fmla="*/ 492 w 1016"/>
                <a:gd name="T39" fmla="*/ 2 h 898"/>
                <a:gd name="T40" fmla="*/ 500 w 1016"/>
                <a:gd name="T41" fmla="*/ 0 h 898"/>
                <a:gd name="T42" fmla="*/ 508 w 1016"/>
                <a:gd name="T43" fmla="*/ 0 h 898"/>
                <a:gd name="T44" fmla="*/ 516 w 1016"/>
                <a:gd name="T45" fmla="*/ 0 h 898"/>
                <a:gd name="T46" fmla="*/ 524 w 1016"/>
                <a:gd name="T47" fmla="*/ 2 h 898"/>
                <a:gd name="T48" fmla="*/ 530 w 1016"/>
                <a:gd name="T49" fmla="*/ 6 h 898"/>
                <a:gd name="T50" fmla="*/ 538 w 1016"/>
                <a:gd name="T51" fmla="*/ 10 h 898"/>
                <a:gd name="T52" fmla="*/ 552 w 1016"/>
                <a:gd name="T53" fmla="*/ 22 h 898"/>
                <a:gd name="T54" fmla="*/ 564 w 1016"/>
                <a:gd name="T55" fmla="*/ 40 h 898"/>
                <a:gd name="T56" fmla="*/ 1004 w 1016"/>
                <a:gd name="T57" fmla="*/ 800 h 898"/>
                <a:gd name="T58" fmla="*/ 1004 w 1016"/>
                <a:gd name="T59" fmla="*/ 800 h 898"/>
                <a:gd name="T60" fmla="*/ 1012 w 1016"/>
                <a:gd name="T61" fmla="*/ 820 h 898"/>
                <a:gd name="T62" fmla="*/ 1016 w 1016"/>
                <a:gd name="T63" fmla="*/ 838 h 898"/>
                <a:gd name="T64" fmla="*/ 1016 w 1016"/>
                <a:gd name="T65" fmla="*/ 848 h 898"/>
                <a:gd name="T66" fmla="*/ 1016 w 1016"/>
                <a:gd name="T67" fmla="*/ 856 h 898"/>
                <a:gd name="T68" fmla="*/ 1014 w 1016"/>
                <a:gd name="T69" fmla="*/ 862 h 898"/>
                <a:gd name="T70" fmla="*/ 1010 w 1016"/>
                <a:gd name="T71" fmla="*/ 870 h 898"/>
                <a:gd name="T72" fmla="*/ 1006 w 1016"/>
                <a:gd name="T73" fmla="*/ 876 h 898"/>
                <a:gd name="T74" fmla="*/ 1000 w 1016"/>
                <a:gd name="T75" fmla="*/ 882 h 898"/>
                <a:gd name="T76" fmla="*/ 994 w 1016"/>
                <a:gd name="T77" fmla="*/ 886 h 898"/>
                <a:gd name="T78" fmla="*/ 986 w 1016"/>
                <a:gd name="T79" fmla="*/ 892 h 898"/>
                <a:gd name="T80" fmla="*/ 968 w 1016"/>
                <a:gd name="T81" fmla="*/ 896 h 898"/>
                <a:gd name="T82" fmla="*/ 946 w 1016"/>
                <a:gd name="T83" fmla="*/ 898 h 898"/>
                <a:gd name="T84" fmla="*/ 70 w 1016"/>
                <a:gd name="T85" fmla="*/ 898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6" h="898">
                  <a:moveTo>
                    <a:pt x="70" y="898"/>
                  </a:moveTo>
                  <a:lnTo>
                    <a:pt x="70" y="898"/>
                  </a:lnTo>
                  <a:lnTo>
                    <a:pt x="48" y="896"/>
                  </a:lnTo>
                  <a:lnTo>
                    <a:pt x="30" y="892"/>
                  </a:lnTo>
                  <a:lnTo>
                    <a:pt x="22" y="886"/>
                  </a:lnTo>
                  <a:lnTo>
                    <a:pt x="16" y="882"/>
                  </a:lnTo>
                  <a:lnTo>
                    <a:pt x="10" y="876"/>
                  </a:lnTo>
                  <a:lnTo>
                    <a:pt x="6" y="870"/>
                  </a:lnTo>
                  <a:lnTo>
                    <a:pt x="2" y="862"/>
                  </a:lnTo>
                  <a:lnTo>
                    <a:pt x="0" y="856"/>
                  </a:lnTo>
                  <a:lnTo>
                    <a:pt x="0" y="848"/>
                  </a:lnTo>
                  <a:lnTo>
                    <a:pt x="0" y="838"/>
                  </a:lnTo>
                  <a:lnTo>
                    <a:pt x="4" y="820"/>
                  </a:lnTo>
                  <a:lnTo>
                    <a:pt x="12" y="800"/>
                  </a:lnTo>
                  <a:lnTo>
                    <a:pt x="452" y="40"/>
                  </a:lnTo>
                  <a:lnTo>
                    <a:pt x="452" y="40"/>
                  </a:lnTo>
                  <a:lnTo>
                    <a:pt x="464" y="22"/>
                  </a:lnTo>
                  <a:lnTo>
                    <a:pt x="478" y="10"/>
                  </a:lnTo>
                  <a:lnTo>
                    <a:pt x="486" y="6"/>
                  </a:lnTo>
                  <a:lnTo>
                    <a:pt x="492" y="2"/>
                  </a:lnTo>
                  <a:lnTo>
                    <a:pt x="500" y="0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4" y="2"/>
                  </a:lnTo>
                  <a:lnTo>
                    <a:pt x="530" y="6"/>
                  </a:lnTo>
                  <a:lnTo>
                    <a:pt x="538" y="10"/>
                  </a:lnTo>
                  <a:lnTo>
                    <a:pt x="552" y="22"/>
                  </a:lnTo>
                  <a:lnTo>
                    <a:pt x="564" y="40"/>
                  </a:lnTo>
                  <a:lnTo>
                    <a:pt x="1004" y="800"/>
                  </a:lnTo>
                  <a:lnTo>
                    <a:pt x="1004" y="800"/>
                  </a:lnTo>
                  <a:lnTo>
                    <a:pt x="1012" y="820"/>
                  </a:lnTo>
                  <a:lnTo>
                    <a:pt x="1016" y="838"/>
                  </a:lnTo>
                  <a:lnTo>
                    <a:pt x="1016" y="848"/>
                  </a:lnTo>
                  <a:lnTo>
                    <a:pt x="1016" y="856"/>
                  </a:lnTo>
                  <a:lnTo>
                    <a:pt x="1014" y="862"/>
                  </a:lnTo>
                  <a:lnTo>
                    <a:pt x="1010" y="870"/>
                  </a:lnTo>
                  <a:lnTo>
                    <a:pt x="1006" y="876"/>
                  </a:lnTo>
                  <a:lnTo>
                    <a:pt x="1000" y="882"/>
                  </a:lnTo>
                  <a:lnTo>
                    <a:pt x="994" y="886"/>
                  </a:lnTo>
                  <a:lnTo>
                    <a:pt x="986" y="892"/>
                  </a:lnTo>
                  <a:lnTo>
                    <a:pt x="968" y="896"/>
                  </a:lnTo>
                  <a:lnTo>
                    <a:pt x="946" y="898"/>
                  </a:lnTo>
                  <a:lnTo>
                    <a:pt x="70" y="89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0" name="Freeform 16"/>
            <p:cNvSpPr>
              <a:spLocks/>
            </p:cNvSpPr>
            <p:nvPr/>
          </p:nvSpPr>
          <p:spPr bwMode="auto">
            <a:xfrm>
              <a:off x="1630363" y="1395413"/>
              <a:ext cx="1473200" cy="1301750"/>
            </a:xfrm>
            <a:custGeom>
              <a:avLst/>
              <a:gdLst>
                <a:gd name="T0" fmla="*/ 28 w 928"/>
                <a:gd name="T1" fmla="*/ 820 h 820"/>
                <a:gd name="T2" fmla="*/ 28 w 928"/>
                <a:gd name="T3" fmla="*/ 820 h 820"/>
                <a:gd name="T4" fmla="*/ 20 w 928"/>
                <a:gd name="T5" fmla="*/ 820 h 820"/>
                <a:gd name="T6" fmla="*/ 12 w 928"/>
                <a:gd name="T7" fmla="*/ 818 h 820"/>
                <a:gd name="T8" fmla="*/ 6 w 928"/>
                <a:gd name="T9" fmla="*/ 814 h 820"/>
                <a:gd name="T10" fmla="*/ 2 w 928"/>
                <a:gd name="T11" fmla="*/ 810 h 820"/>
                <a:gd name="T12" fmla="*/ 0 w 928"/>
                <a:gd name="T13" fmla="*/ 804 h 820"/>
                <a:gd name="T14" fmla="*/ 0 w 928"/>
                <a:gd name="T15" fmla="*/ 796 h 820"/>
                <a:gd name="T16" fmla="*/ 2 w 928"/>
                <a:gd name="T17" fmla="*/ 790 h 820"/>
                <a:gd name="T18" fmla="*/ 4 w 928"/>
                <a:gd name="T19" fmla="*/ 782 h 820"/>
                <a:gd name="T20" fmla="*/ 442 w 928"/>
                <a:gd name="T21" fmla="*/ 16 h 820"/>
                <a:gd name="T22" fmla="*/ 442 w 928"/>
                <a:gd name="T23" fmla="*/ 16 h 820"/>
                <a:gd name="T24" fmla="*/ 446 w 928"/>
                <a:gd name="T25" fmla="*/ 8 h 820"/>
                <a:gd name="T26" fmla="*/ 452 w 928"/>
                <a:gd name="T27" fmla="*/ 4 h 820"/>
                <a:gd name="T28" fmla="*/ 458 w 928"/>
                <a:gd name="T29" fmla="*/ 0 h 820"/>
                <a:gd name="T30" fmla="*/ 464 w 928"/>
                <a:gd name="T31" fmla="*/ 0 h 820"/>
                <a:gd name="T32" fmla="*/ 470 w 928"/>
                <a:gd name="T33" fmla="*/ 0 h 820"/>
                <a:gd name="T34" fmla="*/ 476 w 928"/>
                <a:gd name="T35" fmla="*/ 4 h 820"/>
                <a:gd name="T36" fmla="*/ 482 w 928"/>
                <a:gd name="T37" fmla="*/ 8 h 820"/>
                <a:gd name="T38" fmla="*/ 486 w 928"/>
                <a:gd name="T39" fmla="*/ 16 h 820"/>
                <a:gd name="T40" fmla="*/ 924 w 928"/>
                <a:gd name="T41" fmla="*/ 782 h 820"/>
                <a:gd name="T42" fmla="*/ 924 w 928"/>
                <a:gd name="T43" fmla="*/ 782 h 820"/>
                <a:gd name="T44" fmla="*/ 926 w 928"/>
                <a:gd name="T45" fmla="*/ 790 h 820"/>
                <a:gd name="T46" fmla="*/ 928 w 928"/>
                <a:gd name="T47" fmla="*/ 796 h 820"/>
                <a:gd name="T48" fmla="*/ 928 w 928"/>
                <a:gd name="T49" fmla="*/ 804 h 820"/>
                <a:gd name="T50" fmla="*/ 926 w 928"/>
                <a:gd name="T51" fmla="*/ 810 h 820"/>
                <a:gd name="T52" fmla="*/ 922 w 928"/>
                <a:gd name="T53" fmla="*/ 814 h 820"/>
                <a:gd name="T54" fmla="*/ 916 w 928"/>
                <a:gd name="T55" fmla="*/ 818 h 820"/>
                <a:gd name="T56" fmla="*/ 908 w 928"/>
                <a:gd name="T57" fmla="*/ 820 h 820"/>
                <a:gd name="T58" fmla="*/ 900 w 928"/>
                <a:gd name="T59" fmla="*/ 820 h 820"/>
                <a:gd name="T60" fmla="*/ 28 w 928"/>
                <a:gd name="T61" fmla="*/ 82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8" h="820">
                  <a:moveTo>
                    <a:pt x="28" y="820"/>
                  </a:moveTo>
                  <a:lnTo>
                    <a:pt x="28" y="820"/>
                  </a:lnTo>
                  <a:lnTo>
                    <a:pt x="20" y="820"/>
                  </a:lnTo>
                  <a:lnTo>
                    <a:pt x="12" y="818"/>
                  </a:lnTo>
                  <a:lnTo>
                    <a:pt x="6" y="814"/>
                  </a:lnTo>
                  <a:lnTo>
                    <a:pt x="2" y="810"/>
                  </a:lnTo>
                  <a:lnTo>
                    <a:pt x="0" y="804"/>
                  </a:lnTo>
                  <a:lnTo>
                    <a:pt x="0" y="796"/>
                  </a:lnTo>
                  <a:lnTo>
                    <a:pt x="2" y="790"/>
                  </a:lnTo>
                  <a:lnTo>
                    <a:pt x="4" y="782"/>
                  </a:lnTo>
                  <a:lnTo>
                    <a:pt x="442" y="16"/>
                  </a:lnTo>
                  <a:lnTo>
                    <a:pt x="442" y="16"/>
                  </a:lnTo>
                  <a:lnTo>
                    <a:pt x="446" y="8"/>
                  </a:lnTo>
                  <a:lnTo>
                    <a:pt x="452" y="4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0" y="0"/>
                  </a:lnTo>
                  <a:lnTo>
                    <a:pt x="476" y="4"/>
                  </a:lnTo>
                  <a:lnTo>
                    <a:pt x="482" y="8"/>
                  </a:lnTo>
                  <a:lnTo>
                    <a:pt x="486" y="16"/>
                  </a:lnTo>
                  <a:lnTo>
                    <a:pt x="924" y="782"/>
                  </a:lnTo>
                  <a:lnTo>
                    <a:pt x="924" y="782"/>
                  </a:lnTo>
                  <a:lnTo>
                    <a:pt x="926" y="790"/>
                  </a:lnTo>
                  <a:lnTo>
                    <a:pt x="928" y="796"/>
                  </a:lnTo>
                  <a:lnTo>
                    <a:pt x="928" y="804"/>
                  </a:lnTo>
                  <a:lnTo>
                    <a:pt x="926" y="810"/>
                  </a:lnTo>
                  <a:lnTo>
                    <a:pt x="922" y="814"/>
                  </a:lnTo>
                  <a:lnTo>
                    <a:pt x="916" y="818"/>
                  </a:lnTo>
                  <a:lnTo>
                    <a:pt x="908" y="820"/>
                  </a:lnTo>
                  <a:lnTo>
                    <a:pt x="900" y="820"/>
                  </a:lnTo>
                  <a:lnTo>
                    <a:pt x="28" y="820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52" name="グループ化 451"/>
          <p:cNvGrpSpPr/>
          <p:nvPr/>
        </p:nvGrpSpPr>
        <p:grpSpPr>
          <a:xfrm flipV="1">
            <a:off x="6063154" y="2888940"/>
            <a:ext cx="1577975" cy="1400175"/>
            <a:chOff x="3652838" y="1350963"/>
            <a:chExt cx="1577975" cy="1400175"/>
          </a:xfrm>
        </p:grpSpPr>
        <p:sp>
          <p:nvSpPr>
            <p:cNvPr id="456" name="Freeform 14"/>
            <p:cNvSpPr>
              <a:spLocks/>
            </p:cNvSpPr>
            <p:nvPr/>
          </p:nvSpPr>
          <p:spPr bwMode="auto">
            <a:xfrm>
              <a:off x="3652838" y="1350963"/>
              <a:ext cx="1577975" cy="1400175"/>
            </a:xfrm>
            <a:custGeom>
              <a:avLst/>
              <a:gdLst>
                <a:gd name="T0" fmla="*/ 84 w 994"/>
                <a:gd name="T1" fmla="*/ 882 h 882"/>
                <a:gd name="T2" fmla="*/ 84 w 994"/>
                <a:gd name="T3" fmla="*/ 882 h 882"/>
                <a:gd name="T4" fmla="*/ 70 w 994"/>
                <a:gd name="T5" fmla="*/ 882 h 882"/>
                <a:gd name="T6" fmla="*/ 58 w 994"/>
                <a:gd name="T7" fmla="*/ 880 h 882"/>
                <a:gd name="T8" fmla="*/ 46 w 994"/>
                <a:gd name="T9" fmla="*/ 878 h 882"/>
                <a:gd name="T10" fmla="*/ 36 w 994"/>
                <a:gd name="T11" fmla="*/ 874 h 882"/>
                <a:gd name="T12" fmla="*/ 26 w 994"/>
                <a:gd name="T13" fmla="*/ 868 h 882"/>
                <a:gd name="T14" fmla="*/ 18 w 994"/>
                <a:gd name="T15" fmla="*/ 862 h 882"/>
                <a:gd name="T16" fmla="*/ 12 w 994"/>
                <a:gd name="T17" fmla="*/ 856 h 882"/>
                <a:gd name="T18" fmla="*/ 8 w 994"/>
                <a:gd name="T19" fmla="*/ 848 h 882"/>
                <a:gd name="T20" fmla="*/ 4 w 994"/>
                <a:gd name="T21" fmla="*/ 840 h 882"/>
                <a:gd name="T22" fmla="*/ 0 w 994"/>
                <a:gd name="T23" fmla="*/ 830 h 882"/>
                <a:gd name="T24" fmla="*/ 0 w 994"/>
                <a:gd name="T25" fmla="*/ 820 h 882"/>
                <a:gd name="T26" fmla="*/ 0 w 994"/>
                <a:gd name="T27" fmla="*/ 810 h 882"/>
                <a:gd name="T28" fmla="*/ 2 w 994"/>
                <a:gd name="T29" fmla="*/ 800 h 882"/>
                <a:gd name="T30" fmla="*/ 4 w 994"/>
                <a:gd name="T31" fmla="*/ 788 h 882"/>
                <a:gd name="T32" fmla="*/ 8 w 994"/>
                <a:gd name="T33" fmla="*/ 776 h 882"/>
                <a:gd name="T34" fmla="*/ 16 w 994"/>
                <a:gd name="T35" fmla="*/ 764 h 882"/>
                <a:gd name="T36" fmla="*/ 428 w 994"/>
                <a:gd name="T37" fmla="*/ 48 h 882"/>
                <a:gd name="T38" fmla="*/ 428 w 994"/>
                <a:gd name="T39" fmla="*/ 48 h 882"/>
                <a:gd name="T40" fmla="*/ 436 w 994"/>
                <a:gd name="T41" fmla="*/ 38 h 882"/>
                <a:gd name="T42" fmla="*/ 444 w 994"/>
                <a:gd name="T43" fmla="*/ 28 h 882"/>
                <a:gd name="T44" fmla="*/ 452 w 994"/>
                <a:gd name="T45" fmla="*/ 18 h 882"/>
                <a:gd name="T46" fmla="*/ 460 w 994"/>
                <a:gd name="T47" fmla="*/ 12 h 882"/>
                <a:gd name="T48" fmla="*/ 470 w 994"/>
                <a:gd name="T49" fmla="*/ 6 h 882"/>
                <a:gd name="T50" fmla="*/ 478 w 994"/>
                <a:gd name="T51" fmla="*/ 2 h 882"/>
                <a:gd name="T52" fmla="*/ 488 w 994"/>
                <a:gd name="T53" fmla="*/ 0 h 882"/>
                <a:gd name="T54" fmla="*/ 496 w 994"/>
                <a:gd name="T55" fmla="*/ 0 h 882"/>
                <a:gd name="T56" fmla="*/ 506 w 994"/>
                <a:gd name="T57" fmla="*/ 0 h 882"/>
                <a:gd name="T58" fmla="*/ 516 w 994"/>
                <a:gd name="T59" fmla="*/ 2 h 882"/>
                <a:gd name="T60" fmla="*/ 524 w 994"/>
                <a:gd name="T61" fmla="*/ 6 h 882"/>
                <a:gd name="T62" fmla="*/ 532 w 994"/>
                <a:gd name="T63" fmla="*/ 12 h 882"/>
                <a:gd name="T64" fmla="*/ 542 w 994"/>
                <a:gd name="T65" fmla="*/ 18 h 882"/>
                <a:gd name="T66" fmla="*/ 550 w 994"/>
                <a:gd name="T67" fmla="*/ 28 h 882"/>
                <a:gd name="T68" fmla="*/ 558 w 994"/>
                <a:gd name="T69" fmla="*/ 38 h 882"/>
                <a:gd name="T70" fmla="*/ 564 w 994"/>
                <a:gd name="T71" fmla="*/ 48 h 882"/>
                <a:gd name="T72" fmla="*/ 978 w 994"/>
                <a:gd name="T73" fmla="*/ 764 h 882"/>
                <a:gd name="T74" fmla="*/ 978 w 994"/>
                <a:gd name="T75" fmla="*/ 764 h 882"/>
                <a:gd name="T76" fmla="*/ 984 w 994"/>
                <a:gd name="T77" fmla="*/ 776 h 882"/>
                <a:gd name="T78" fmla="*/ 990 w 994"/>
                <a:gd name="T79" fmla="*/ 788 h 882"/>
                <a:gd name="T80" fmla="*/ 992 w 994"/>
                <a:gd name="T81" fmla="*/ 800 h 882"/>
                <a:gd name="T82" fmla="*/ 994 w 994"/>
                <a:gd name="T83" fmla="*/ 810 h 882"/>
                <a:gd name="T84" fmla="*/ 994 w 994"/>
                <a:gd name="T85" fmla="*/ 820 h 882"/>
                <a:gd name="T86" fmla="*/ 992 w 994"/>
                <a:gd name="T87" fmla="*/ 830 h 882"/>
                <a:gd name="T88" fmla="*/ 990 w 994"/>
                <a:gd name="T89" fmla="*/ 840 h 882"/>
                <a:gd name="T90" fmla="*/ 986 w 994"/>
                <a:gd name="T91" fmla="*/ 848 h 882"/>
                <a:gd name="T92" fmla="*/ 982 w 994"/>
                <a:gd name="T93" fmla="*/ 856 h 882"/>
                <a:gd name="T94" fmla="*/ 974 w 994"/>
                <a:gd name="T95" fmla="*/ 862 h 882"/>
                <a:gd name="T96" fmla="*/ 966 w 994"/>
                <a:gd name="T97" fmla="*/ 868 h 882"/>
                <a:gd name="T98" fmla="*/ 958 w 994"/>
                <a:gd name="T99" fmla="*/ 874 h 882"/>
                <a:gd name="T100" fmla="*/ 948 w 994"/>
                <a:gd name="T101" fmla="*/ 878 h 882"/>
                <a:gd name="T102" fmla="*/ 936 w 994"/>
                <a:gd name="T103" fmla="*/ 880 h 882"/>
                <a:gd name="T104" fmla="*/ 924 w 994"/>
                <a:gd name="T105" fmla="*/ 882 h 882"/>
                <a:gd name="T106" fmla="*/ 910 w 994"/>
                <a:gd name="T107" fmla="*/ 882 h 882"/>
                <a:gd name="T108" fmla="*/ 84 w 994"/>
                <a:gd name="T109" fmla="*/ 882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94" h="882">
                  <a:moveTo>
                    <a:pt x="84" y="882"/>
                  </a:moveTo>
                  <a:lnTo>
                    <a:pt x="84" y="882"/>
                  </a:lnTo>
                  <a:lnTo>
                    <a:pt x="70" y="882"/>
                  </a:lnTo>
                  <a:lnTo>
                    <a:pt x="58" y="880"/>
                  </a:lnTo>
                  <a:lnTo>
                    <a:pt x="46" y="878"/>
                  </a:lnTo>
                  <a:lnTo>
                    <a:pt x="36" y="874"/>
                  </a:lnTo>
                  <a:lnTo>
                    <a:pt x="26" y="868"/>
                  </a:lnTo>
                  <a:lnTo>
                    <a:pt x="18" y="862"/>
                  </a:lnTo>
                  <a:lnTo>
                    <a:pt x="12" y="856"/>
                  </a:lnTo>
                  <a:lnTo>
                    <a:pt x="8" y="848"/>
                  </a:lnTo>
                  <a:lnTo>
                    <a:pt x="4" y="840"/>
                  </a:lnTo>
                  <a:lnTo>
                    <a:pt x="0" y="830"/>
                  </a:lnTo>
                  <a:lnTo>
                    <a:pt x="0" y="820"/>
                  </a:lnTo>
                  <a:lnTo>
                    <a:pt x="0" y="810"/>
                  </a:lnTo>
                  <a:lnTo>
                    <a:pt x="2" y="800"/>
                  </a:lnTo>
                  <a:lnTo>
                    <a:pt x="4" y="788"/>
                  </a:lnTo>
                  <a:lnTo>
                    <a:pt x="8" y="776"/>
                  </a:lnTo>
                  <a:lnTo>
                    <a:pt x="16" y="764"/>
                  </a:lnTo>
                  <a:lnTo>
                    <a:pt x="428" y="48"/>
                  </a:lnTo>
                  <a:lnTo>
                    <a:pt x="428" y="48"/>
                  </a:lnTo>
                  <a:lnTo>
                    <a:pt x="436" y="38"/>
                  </a:lnTo>
                  <a:lnTo>
                    <a:pt x="444" y="28"/>
                  </a:lnTo>
                  <a:lnTo>
                    <a:pt x="452" y="18"/>
                  </a:lnTo>
                  <a:lnTo>
                    <a:pt x="460" y="12"/>
                  </a:lnTo>
                  <a:lnTo>
                    <a:pt x="470" y="6"/>
                  </a:lnTo>
                  <a:lnTo>
                    <a:pt x="478" y="2"/>
                  </a:lnTo>
                  <a:lnTo>
                    <a:pt x="488" y="0"/>
                  </a:lnTo>
                  <a:lnTo>
                    <a:pt x="496" y="0"/>
                  </a:lnTo>
                  <a:lnTo>
                    <a:pt x="506" y="0"/>
                  </a:lnTo>
                  <a:lnTo>
                    <a:pt x="516" y="2"/>
                  </a:lnTo>
                  <a:lnTo>
                    <a:pt x="524" y="6"/>
                  </a:lnTo>
                  <a:lnTo>
                    <a:pt x="532" y="12"/>
                  </a:lnTo>
                  <a:lnTo>
                    <a:pt x="542" y="18"/>
                  </a:lnTo>
                  <a:lnTo>
                    <a:pt x="550" y="28"/>
                  </a:lnTo>
                  <a:lnTo>
                    <a:pt x="558" y="38"/>
                  </a:lnTo>
                  <a:lnTo>
                    <a:pt x="564" y="48"/>
                  </a:lnTo>
                  <a:lnTo>
                    <a:pt x="978" y="764"/>
                  </a:lnTo>
                  <a:lnTo>
                    <a:pt x="978" y="764"/>
                  </a:lnTo>
                  <a:lnTo>
                    <a:pt x="984" y="776"/>
                  </a:lnTo>
                  <a:lnTo>
                    <a:pt x="990" y="788"/>
                  </a:lnTo>
                  <a:lnTo>
                    <a:pt x="992" y="800"/>
                  </a:lnTo>
                  <a:lnTo>
                    <a:pt x="994" y="810"/>
                  </a:lnTo>
                  <a:lnTo>
                    <a:pt x="994" y="820"/>
                  </a:lnTo>
                  <a:lnTo>
                    <a:pt x="992" y="830"/>
                  </a:lnTo>
                  <a:lnTo>
                    <a:pt x="990" y="840"/>
                  </a:lnTo>
                  <a:lnTo>
                    <a:pt x="986" y="848"/>
                  </a:lnTo>
                  <a:lnTo>
                    <a:pt x="982" y="856"/>
                  </a:lnTo>
                  <a:lnTo>
                    <a:pt x="974" y="862"/>
                  </a:lnTo>
                  <a:lnTo>
                    <a:pt x="966" y="868"/>
                  </a:lnTo>
                  <a:lnTo>
                    <a:pt x="958" y="874"/>
                  </a:lnTo>
                  <a:lnTo>
                    <a:pt x="948" y="878"/>
                  </a:lnTo>
                  <a:lnTo>
                    <a:pt x="936" y="880"/>
                  </a:lnTo>
                  <a:lnTo>
                    <a:pt x="924" y="882"/>
                  </a:lnTo>
                  <a:lnTo>
                    <a:pt x="910" y="882"/>
                  </a:lnTo>
                  <a:lnTo>
                    <a:pt x="84" y="8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7" name="Freeform 17"/>
            <p:cNvSpPr>
              <a:spLocks/>
            </p:cNvSpPr>
            <p:nvPr/>
          </p:nvSpPr>
          <p:spPr bwMode="auto">
            <a:xfrm>
              <a:off x="3881438" y="1601788"/>
              <a:ext cx="1120775" cy="984250"/>
            </a:xfrm>
            <a:custGeom>
              <a:avLst/>
              <a:gdLst>
                <a:gd name="T0" fmla="*/ 28 w 706"/>
                <a:gd name="T1" fmla="*/ 620 h 620"/>
                <a:gd name="T2" fmla="*/ 28 w 706"/>
                <a:gd name="T3" fmla="*/ 620 h 620"/>
                <a:gd name="T4" fmla="*/ 18 w 706"/>
                <a:gd name="T5" fmla="*/ 618 h 620"/>
                <a:gd name="T6" fmla="*/ 12 w 706"/>
                <a:gd name="T7" fmla="*/ 616 h 620"/>
                <a:gd name="T8" fmla="*/ 6 w 706"/>
                <a:gd name="T9" fmla="*/ 612 h 620"/>
                <a:gd name="T10" fmla="*/ 2 w 706"/>
                <a:gd name="T11" fmla="*/ 608 h 620"/>
                <a:gd name="T12" fmla="*/ 0 w 706"/>
                <a:gd name="T13" fmla="*/ 602 h 620"/>
                <a:gd name="T14" fmla="*/ 0 w 706"/>
                <a:gd name="T15" fmla="*/ 596 h 620"/>
                <a:gd name="T16" fmla="*/ 2 w 706"/>
                <a:gd name="T17" fmla="*/ 588 h 620"/>
                <a:gd name="T18" fmla="*/ 4 w 706"/>
                <a:gd name="T19" fmla="*/ 580 h 620"/>
                <a:gd name="T20" fmla="*/ 330 w 706"/>
                <a:gd name="T21" fmla="*/ 16 h 620"/>
                <a:gd name="T22" fmla="*/ 330 w 706"/>
                <a:gd name="T23" fmla="*/ 16 h 620"/>
                <a:gd name="T24" fmla="*/ 336 w 706"/>
                <a:gd name="T25" fmla="*/ 10 h 620"/>
                <a:gd name="T26" fmla="*/ 340 w 706"/>
                <a:gd name="T27" fmla="*/ 4 h 620"/>
                <a:gd name="T28" fmla="*/ 346 w 706"/>
                <a:gd name="T29" fmla="*/ 2 h 620"/>
                <a:gd name="T30" fmla="*/ 352 w 706"/>
                <a:gd name="T31" fmla="*/ 0 h 620"/>
                <a:gd name="T32" fmla="*/ 358 w 706"/>
                <a:gd name="T33" fmla="*/ 2 h 620"/>
                <a:gd name="T34" fmla="*/ 364 w 706"/>
                <a:gd name="T35" fmla="*/ 4 h 620"/>
                <a:gd name="T36" fmla="*/ 370 w 706"/>
                <a:gd name="T37" fmla="*/ 10 h 620"/>
                <a:gd name="T38" fmla="*/ 376 w 706"/>
                <a:gd name="T39" fmla="*/ 16 h 620"/>
                <a:gd name="T40" fmla="*/ 700 w 706"/>
                <a:gd name="T41" fmla="*/ 580 h 620"/>
                <a:gd name="T42" fmla="*/ 700 w 706"/>
                <a:gd name="T43" fmla="*/ 580 h 620"/>
                <a:gd name="T44" fmla="*/ 704 w 706"/>
                <a:gd name="T45" fmla="*/ 588 h 620"/>
                <a:gd name="T46" fmla="*/ 706 w 706"/>
                <a:gd name="T47" fmla="*/ 596 h 620"/>
                <a:gd name="T48" fmla="*/ 706 w 706"/>
                <a:gd name="T49" fmla="*/ 602 h 620"/>
                <a:gd name="T50" fmla="*/ 704 w 706"/>
                <a:gd name="T51" fmla="*/ 608 h 620"/>
                <a:gd name="T52" fmla="*/ 700 w 706"/>
                <a:gd name="T53" fmla="*/ 612 h 620"/>
                <a:gd name="T54" fmla="*/ 694 w 706"/>
                <a:gd name="T55" fmla="*/ 616 h 620"/>
                <a:gd name="T56" fmla="*/ 686 w 706"/>
                <a:gd name="T57" fmla="*/ 618 h 620"/>
                <a:gd name="T58" fmla="*/ 678 w 706"/>
                <a:gd name="T59" fmla="*/ 620 h 620"/>
                <a:gd name="T60" fmla="*/ 28 w 706"/>
                <a:gd name="T61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6" h="620">
                  <a:moveTo>
                    <a:pt x="28" y="620"/>
                  </a:moveTo>
                  <a:lnTo>
                    <a:pt x="28" y="620"/>
                  </a:lnTo>
                  <a:lnTo>
                    <a:pt x="18" y="618"/>
                  </a:lnTo>
                  <a:lnTo>
                    <a:pt x="12" y="616"/>
                  </a:lnTo>
                  <a:lnTo>
                    <a:pt x="6" y="612"/>
                  </a:lnTo>
                  <a:lnTo>
                    <a:pt x="2" y="608"/>
                  </a:lnTo>
                  <a:lnTo>
                    <a:pt x="0" y="602"/>
                  </a:lnTo>
                  <a:lnTo>
                    <a:pt x="0" y="596"/>
                  </a:lnTo>
                  <a:lnTo>
                    <a:pt x="2" y="588"/>
                  </a:lnTo>
                  <a:lnTo>
                    <a:pt x="4" y="580"/>
                  </a:lnTo>
                  <a:lnTo>
                    <a:pt x="330" y="16"/>
                  </a:lnTo>
                  <a:lnTo>
                    <a:pt x="330" y="16"/>
                  </a:lnTo>
                  <a:lnTo>
                    <a:pt x="336" y="10"/>
                  </a:lnTo>
                  <a:lnTo>
                    <a:pt x="340" y="4"/>
                  </a:lnTo>
                  <a:lnTo>
                    <a:pt x="346" y="2"/>
                  </a:lnTo>
                  <a:lnTo>
                    <a:pt x="352" y="0"/>
                  </a:lnTo>
                  <a:lnTo>
                    <a:pt x="358" y="2"/>
                  </a:lnTo>
                  <a:lnTo>
                    <a:pt x="364" y="4"/>
                  </a:lnTo>
                  <a:lnTo>
                    <a:pt x="370" y="10"/>
                  </a:lnTo>
                  <a:lnTo>
                    <a:pt x="376" y="16"/>
                  </a:lnTo>
                  <a:lnTo>
                    <a:pt x="700" y="580"/>
                  </a:lnTo>
                  <a:lnTo>
                    <a:pt x="700" y="580"/>
                  </a:lnTo>
                  <a:lnTo>
                    <a:pt x="704" y="588"/>
                  </a:lnTo>
                  <a:lnTo>
                    <a:pt x="706" y="596"/>
                  </a:lnTo>
                  <a:lnTo>
                    <a:pt x="706" y="602"/>
                  </a:lnTo>
                  <a:lnTo>
                    <a:pt x="704" y="608"/>
                  </a:lnTo>
                  <a:lnTo>
                    <a:pt x="700" y="612"/>
                  </a:lnTo>
                  <a:lnTo>
                    <a:pt x="694" y="616"/>
                  </a:lnTo>
                  <a:lnTo>
                    <a:pt x="686" y="618"/>
                  </a:lnTo>
                  <a:lnTo>
                    <a:pt x="678" y="620"/>
                  </a:lnTo>
                  <a:lnTo>
                    <a:pt x="28" y="620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59" name="グループ化 458"/>
          <p:cNvGrpSpPr/>
          <p:nvPr/>
        </p:nvGrpSpPr>
        <p:grpSpPr>
          <a:xfrm flipV="1">
            <a:off x="6061420" y="4772748"/>
            <a:ext cx="1581442" cy="1461084"/>
            <a:chOff x="1667635" y="4352925"/>
            <a:chExt cx="1793875" cy="1657350"/>
          </a:xfrm>
        </p:grpSpPr>
        <p:sp>
          <p:nvSpPr>
            <p:cNvPr id="463" name="Freeform 26"/>
            <p:cNvSpPr>
              <a:spLocks noEditPoints="1"/>
            </p:cNvSpPr>
            <p:nvPr/>
          </p:nvSpPr>
          <p:spPr bwMode="auto">
            <a:xfrm>
              <a:off x="1667635" y="4352925"/>
              <a:ext cx="1793875" cy="1657350"/>
            </a:xfrm>
            <a:custGeom>
              <a:avLst/>
              <a:gdLst>
                <a:gd name="T0" fmla="*/ 212 w 1130"/>
                <a:gd name="T1" fmla="*/ 1044 h 1044"/>
                <a:gd name="T2" fmla="*/ 178 w 1130"/>
                <a:gd name="T3" fmla="*/ 1040 h 1044"/>
                <a:gd name="T4" fmla="*/ 160 w 1130"/>
                <a:gd name="T5" fmla="*/ 1034 h 1044"/>
                <a:gd name="T6" fmla="*/ 124 w 1130"/>
                <a:gd name="T7" fmla="*/ 1022 h 1044"/>
                <a:gd name="T8" fmla="*/ 92 w 1130"/>
                <a:gd name="T9" fmla="*/ 1002 h 1044"/>
                <a:gd name="T10" fmla="*/ 64 w 1130"/>
                <a:gd name="T11" fmla="*/ 978 h 1044"/>
                <a:gd name="T12" fmla="*/ 40 w 1130"/>
                <a:gd name="T13" fmla="*/ 948 h 1044"/>
                <a:gd name="T14" fmla="*/ 20 w 1130"/>
                <a:gd name="T15" fmla="*/ 916 h 1044"/>
                <a:gd name="T16" fmla="*/ 8 w 1130"/>
                <a:gd name="T17" fmla="*/ 880 h 1044"/>
                <a:gd name="T18" fmla="*/ 0 w 1130"/>
                <a:gd name="T19" fmla="*/ 842 h 1044"/>
                <a:gd name="T20" fmla="*/ 0 w 1130"/>
                <a:gd name="T21" fmla="*/ 822 h 1044"/>
                <a:gd name="T22" fmla="*/ 2 w 1130"/>
                <a:gd name="T23" fmla="*/ 788 h 1044"/>
                <a:gd name="T24" fmla="*/ 10 w 1130"/>
                <a:gd name="T25" fmla="*/ 756 h 1044"/>
                <a:gd name="T26" fmla="*/ 22 w 1130"/>
                <a:gd name="T27" fmla="*/ 724 h 1044"/>
                <a:gd name="T28" fmla="*/ 40 w 1130"/>
                <a:gd name="T29" fmla="*/ 696 h 1044"/>
                <a:gd name="T30" fmla="*/ 378 w 1130"/>
                <a:gd name="T31" fmla="*/ 110 h 1044"/>
                <a:gd name="T32" fmla="*/ 384 w 1130"/>
                <a:gd name="T33" fmla="*/ 100 h 1044"/>
                <a:gd name="T34" fmla="*/ 418 w 1130"/>
                <a:gd name="T35" fmla="*/ 58 h 1044"/>
                <a:gd name="T36" fmla="*/ 460 w 1130"/>
                <a:gd name="T37" fmla="*/ 26 h 1044"/>
                <a:gd name="T38" fmla="*/ 508 w 1130"/>
                <a:gd name="T39" fmla="*/ 6 h 1044"/>
                <a:gd name="T40" fmla="*/ 562 w 1130"/>
                <a:gd name="T41" fmla="*/ 0 h 1044"/>
                <a:gd name="T42" fmla="*/ 590 w 1130"/>
                <a:gd name="T43" fmla="*/ 2 h 1044"/>
                <a:gd name="T44" fmla="*/ 646 w 1130"/>
                <a:gd name="T45" fmla="*/ 16 h 1044"/>
                <a:gd name="T46" fmla="*/ 694 w 1130"/>
                <a:gd name="T47" fmla="*/ 46 h 1044"/>
                <a:gd name="T48" fmla="*/ 732 w 1130"/>
                <a:gd name="T49" fmla="*/ 88 h 1044"/>
                <a:gd name="T50" fmla="*/ 1096 w 1130"/>
                <a:gd name="T51" fmla="*/ 710 h 1044"/>
                <a:gd name="T52" fmla="*/ 1110 w 1130"/>
                <a:gd name="T53" fmla="*/ 738 h 1044"/>
                <a:gd name="T54" fmla="*/ 1128 w 1130"/>
                <a:gd name="T55" fmla="*/ 796 h 1044"/>
                <a:gd name="T56" fmla="*/ 1130 w 1130"/>
                <a:gd name="T57" fmla="*/ 826 h 1044"/>
                <a:gd name="T58" fmla="*/ 1126 w 1130"/>
                <a:gd name="T59" fmla="*/ 866 h 1044"/>
                <a:gd name="T60" fmla="*/ 1116 w 1130"/>
                <a:gd name="T61" fmla="*/ 904 h 1044"/>
                <a:gd name="T62" fmla="*/ 1098 w 1130"/>
                <a:gd name="T63" fmla="*/ 938 h 1044"/>
                <a:gd name="T64" fmla="*/ 1076 w 1130"/>
                <a:gd name="T65" fmla="*/ 968 h 1044"/>
                <a:gd name="T66" fmla="*/ 1050 w 1130"/>
                <a:gd name="T67" fmla="*/ 994 h 1044"/>
                <a:gd name="T68" fmla="*/ 1018 w 1130"/>
                <a:gd name="T69" fmla="*/ 1014 h 1044"/>
                <a:gd name="T70" fmla="*/ 984 w 1130"/>
                <a:gd name="T71" fmla="*/ 1030 h 1044"/>
                <a:gd name="T72" fmla="*/ 946 w 1130"/>
                <a:gd name="T73" fmla="*/ 1038 h 1044"/>
                <a:gd name="T74" fmla="*/ 934 w 1130"/>
                <a:gd name="T75" fmla="*/ 1040 h 1044"/>
                <a:gd name="T76" fmla="*/ 212 w 1130"/>
                <a:gd name="T77" fmla="*/ 1044 h 1044"/>
                <a:gd name="T78" fmla="*/ 212 w 1130"/>
                <a:gd name="T79" fmla="*/ 1044 h 1044"/>
                <a:gd name="T80" fmla="*/ 562 w 1130"/>
                <a:gd name="T81" fmla="*/ 270 h 1044"/>
                <a:gd name="T82" fmla="*/ 870 w 1130"/>
                <a:gd name="T83" fmla="*/ 802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0" h="1044">
                  <a:moveTo>
                    <a:pt x="212" y="1044"/>
                  </a:moveTo>
                  <a:lnTo>
                    <a:pt x="212" y="1044"/>
                  </a:lnTo>
                  <a:lnTo>
                    <a:pt x="194" y="1042"/>
                  </a:lnTo>
                  <a:lnTo>
                    <a:pt x="178" y="1040"/>
                  </a:lnTo>
                  <a:lnTo>
                    <a:pt x="178" y="1040"/>
                  </a:lnTo>
                  <a:lnTo>
                    <a:pt x="160" y="1034"/>
                  </a:lnTo>
                  <a:lnTo>
                    <a:pt x="142" y="1028"/>
                  </a:lnTo>
                  <a:lnTo>
                    <a:pt x="124" y="1022"/>
                  </a:lnTo>
                  <a:lnTo>
                    <a:pt x="108" y="1012"/>
                  </a:lnTo>
                  <a:lnTo>
                    <a:pt x="92" y="1002"/>
                  </a:lnTo>
                  <a:lnTo>
                    <a:pt x="78" y="990"/>
                  </a:lnTo>
                  <a:lnTo>
                    <a:pt x="64" y="978"/>
                  </a:lnTo>
                  <a:lnTo>
                    <a:pt x="50" y="964"/>
                  </a:lnTo>
                  <a:lnTo>
                    <a:pt x="40" y="948"/>
                  </a:lnTo>
                  <a:lnTo>
                    <a:pt x="30" y="932"/>
                  </a:lnTo>
                  <a:lnTo>
                    <a:pt x="20" y="916"/>
                  </a:lnTo>
                  <a:lnTo>
                    <a:pt x="14" y="898"/>
                  </a:lnTo>
                  <a:lnTo>
                    <a:pt x="8" y="880"/>
                  </a:lnTo>
                  <a:lnTo>
                    <a:pt x="4" y="862"/>
                  </a:lnTo>
                  <a:lnTo>
                    <a:pt x="0" y="842"/>
                  </a:lnTo>
                  <a:lnTo>
                    <a:pt x="0" y="822"/>
                  </a:lnTo>
                  <a:lnTo>
                    <a:pt x="0" y="822"/>
                  </a:lnTo>
                  <a:lnTo>
                    <a:pt x="0" y="806"/>
                  </a:lnTo>
                  <a:lnTo>
                    <a:pt x="2" y="788"/>
                  </a:lnTo>
                  <a:lnTo>
                    <a:pt x="6" y="772"/>
                  </a:lnTo>
                  <a:lnTo>
                    <a:pt x="10" y="756"/>
                  </a:lnTo>
                  <a:lnTo>
                    <a:pt x="16" y="740"/>
                  </a:lnTo>
                  <a:lnTo>
                    <a:pt x="22" y="724"/>
                  </a:lnTo>
                  <a:lnTo>
                    <a:pt x="30" y="710"/>
                  </a:lnTo>
                  <a:lnTo>
                    <a:pt x="40" y="696"/>
                  </a:lnTo>
                  <a:lnTo>
                    <a:pt x="378" y="110"/>
                  </a:lnTo>
                  <a:lnTo>
                    <a:pt x="378" y="110"/>
                  </a:lnTo>
                  <a:lnTo>
                    <a:pt x="384" y="100"/>
                  </a:lnTo>
                  <a:lnTo>
                    <a:pt x="384" y="100"/>
                  </a:lnTo>
                  <a:lnTo>
                    <a:pt x="400" y="78"/>
                  </a:lnTo>
                  <a:lnTo>
                    <a:pt x="418" y="58"/>
                  </a:lnTo>
                  <a:lnTo>
                    <a:pt x="438" y="40"/>
                  </a:lnTo>
                  <a:lnTo>
                    <a:pt x="460" y="26"/>
                  </a:lnTo>
                  <a:lnTo>
                    <a:pt x="484" y="14"/>
                  </a:lnTo>
                  <a:lnTo>
                    <a:pt x="508" y="6"/>
                  </a:lnTo>
                  <a:lnTo>
                    <a:pt x="536" y="2"/>
                  </a:lnTo>
                  <a:lnTo>
                    <a:pt x="562" y="0"/>
                  </a:lnTo>
                  <a:lnTo>
                    <a:pt x="562" y="0"/>
                  </a:lnTo>
                  <a:lnTo>
                    <a:pt x="590" y="2"/>
                  </a:lnTo>
                  <a:lnTo>
                    <a:pt x="618" y="8"/>
                  </a:lnTo>
                  <a:lnTo>
                    <a:pt x="646" y="16"/>
                  </a:lnTo>
                  <a:lnTo>
                    <a:pt x="670" y="30"/>
                  </a:lnTo>
                  <a:lnTo>
                    <a:pt x="694" y="46"/>
                  </a:lnTo>
                  <a:lnTo>
                    <a:pt x="714" y="66"/>
                  </a:lnTo>
                  <a:lnTo>
                    <a:pt x="732" y="88"/>
                  </a:lnTo>
                  <a:lnTo>
                    <a:pt x="748" y="112"/>
                  </a:lnTo>
                  <a:lnTo>
                    <a:pt x="1096" y="710"/>
                  </a:lnTo>
                  <a:lnTo>
                    <a:pt x="1096" y="710"/>
                  </a:lnTo>
                  <a:lnTo>
                    <a:pt x="1110" y="738"/>
                  </a:lnTo>
                  <a:lnTo>
                    <a:pt x="1120" y="766"/>
                  </a:lnTo>
                  <a:lnTo>
                    <a:pt x="1128" y="796"/>
                  </a:lnTo>
                  <a:lnTo>
                    <a:pt x="1130" y="826"/>
                  </a:lnTo>
                  <a:lnTo>
                    <a:pt x="1130" y="826"/>
                  </a:lnTo>
                  <a:lnTo>
                    <a:pt x="1128" y="846"/>
                  </a:lnTo>
                  <a:lnTo>
                    <a:pt x="1126" y="866"/>
                  </a:lnTo>
                  <a:lnTo>
                    <a:pt x="1122" y="884"/>
                  </a:lnTo>
                  <a:lnTo>
                    <a:pt x="1116" y="904"/>
                  </a:lnTo>
                  <a:lnTo>
                    <a:pt x="1108" y="920"/>
                  </a:lnTo>
                  <a:lnTo>
                    <a:pt x="1098" y="938"/>
                  </a:lnTo>
                  <a:lnTo>
                    <a:pt x="1088" y="952"/>
                  </a:lnTo>
                  <a:lnTo>
                    <a:pt x="1076" y="968"/>
                  </a:lnTo>
                  <a:lnTo>
                    <a:pt x="1064" y="982"/>
                  </a:lnTo>
                  <a:lnTo>
                    <a:pt x="1050" y="994"/>
                  </a:lnTo>
                  <a:lnTo>
                    <a:pt x="1034" y="1004"/>
                  </a:lnTo>
                  <a:lnTo>
                    <a:pt x="1018" y="1014"/>
                  </a:lnTo>
                  <a:lnTo>
                    <a:pt x="1002" y="1022"/>
                  </a:lnTo>
                  <a:lnTo>
                    <a:pt x="984" y="1030"/>
                  </a:lnTo>
                  <a:lnTo>
                    <a:pt x="966" y="1034"/>
                  </a:lnTo>
                  <a:lnTo>
                    <a:pt x="946" y="1038"/>
                  </a:lnTo>
                  <a:lnTo>
                    <a:pt x="946" y="1038"/>
                  </a:lnTo>
                  <a:lnTo>
                    <a:pt x="934" y="1040"/>
                  </a:lnTo>
                  <a:lnTo>
                    <a:pt x="922" y="1040"/>
                  </a:lnTo>
                  <a:lnTo>
                    <a:pt x="212" y="1044"/>
                  </a:lnTo>
                  <a:lnTo>
                    <a:pt x="212" y="1044"/>
                  </a:lnTo>
                  <a:lnTo>
                    <a:pt x="212" y="1044"/>
                  </a:lnTo>
                  <a:lnTo>
                    <a:pt x="212" y="1044"/>
                  </a:lnTo>
                  <a:close/>
                  <a:moveTo>
                    <a:pt x="562" y="270"/>
                  </a:moveTo>
                  <a:lnTo>
                    <a:pt x="254" y="804"/>
                  </a:lnTo>
                  <a:lnTo>
                    <a:pt x="870" y="802"/>
                  </a:lnTo>
                  <a:lnTo>
                    <a:pt x="562" y="27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4" name="Freeform 27"/>
            <p:cNvSpPr>
              <a:spLocks/>
            </p:cNvSpPr>
            <p:nvPr/>
          </p:nvSpPr>
          <p:spPr bwMode="auto">
            <a:xfrm>
              <a:off x="1858135" y="4543425"/>
              <a:ext cx="1412875" cy="1276350"/>
            </a:xfrm>
            <a:custGeom>
              <a:avLst/>
              <a:gdLst>
                <a:gd name="T0" fmla="*/ 890 w 890"/>
                <a:gd name="T1" fmla="*/ 706 h 804"/>
                <a:gd name="T2" fmla="*/ 890 w 890"/>
                <a:gd name="T3" fmla="*/ 706 h 804"/>
                <a:gd name="T4" fmla="*/ 888 w 890"/>
                <a:gd name="T5" fmla="*/ 692 h 804"/>
                <a:gd name="T6" fmla="*/ 886 w 890"/>
                <a:gd name="T7" fmla="*/ 678 h 804"/>
                <a:gd name="T8" fmla="*/ 880 w 890"/>
                <a:gd name="T9" fmla="*/ 666 h 804"/>
                <a:gd name="T10" fmla="*/ 874 w 890"/>
                <a:gd name="T11" fmla="*/ 654 h 804"/>
                <a:gd name="T12" fmla="*/ 522 w 890"/>
                <a:gd name="T13" fmla="*/ 50 h 804"/>
                <a:gd name="T14" fmla="*/ 522 w 890"/>
                <a:gd name="T15" fmla="*/ 50 h 804"/>
                <a:gd name="T16" fmla="*/ 522 w 890"/>
                <a:gd name="T17" fmla="*/ 50 h 804"/>
                <a:gd name="T18" fmla="*/ 516 w 890"/>
                <a:gd name="T19" fmla="*/ 40 h 804"/>
                <a:gd name="T20" fmla="*/ 508 w 890"/>
                <a:gd name="T21" fmla="*/ 30 h 804"/>
                <a:gd name="T22" fmla="*/ 500 w 890"/>
                <a:gd name="T23" fmla="*/ 20 h 804"/>
                <a:gd name="T24" fmla="*/ 490 w 890"/>
                <a:gd name="T25" fmla="*/ 14 h 804"/>
                <a:gd name="T26" fmla="*/ 480 w 890"/>
                <a:gd name="T27" fmla="*/ 8 h 804"/>
                <a:gd name="T28" fmla="*/ 468 w 890"/>
                <a:gd name="T29" fmla="*/ 2 h 804"/>
                <a:gd name="T30" fmla="*/ 456 w 890"/>
                <a:gd name="T31" fmla="*/ 0 h 804"/>
                <a:gd name="T32" fmla="*/ 442 w 890"/>
                <a:gd name="T33" fmla="*/ 0 h 804"/>
                <a:gd name="T34" fmla="*/ 442 w 890"/>
                <a:gd name="T35" fmla="*/ 0 h 804"/>
                <a:gd name="T36" fmla="*/ 430 w 890"/>
                <a:gd name="T37" fmla="*/ 0 h 804"/>
                <a:gd name="T38" fmla="*/ 418 w 890"/>
                <a:gd name="T39" fmla="*/ 2 h 804"/>
                <a:gd name="T40" fmla="*/ 406 w 890"/>
                <a:gd name="T41" fmla="*/ 8 h 804"/>
                <a:gd name="T42" fmla="*/ 394 w 890"/>
                <a:gd name="T43" fmla="*/ 14 h 804"/>
                <a:gd name="T44" fmla="*/ 384 w 890"/>
                <a:gd name="T45" fmla="*/ 20 h 804"/>
                <a:gd name="T46" fmla="*/ 376 w 890"/>
                <a:gd name="T47" fmla="*/ 30 h 804"/>
                <a:gd name="T48" fmla="*/ 368 w 890"/>
                <a:gd name="T49" fmla="*/ 38 h 804"/>
                <a:gd name="T50" fmla="*/ 362 w 890"/>
                <a:gd name="T51" fmla="*/ 50 h 804"/>
                <a:gd name="T52" fmla="*/ 362 w 890"/>
                <a:gd name="T53" fmla="*/ 50 h 804"/>
                <a:gd name="T54" fmla="*/ 20 w 890"/>
                <a:gd name="T55" fmla="*/ 642 h 804"/>
                <a:gd name="T56" fmla="*/ 20 w 890"/>
                <a:gd name="T57" fmla="*/ 642 h 804"/>
                <a:gd name="T58" fmla="*/ 12 w 890"/>
                <a:gd name="T59" fmla="*/ 654 h 804"/>
                <a:gd name="T60" fmla="*/ 6 w 890"/>
                <a:gd name="T61" fmla="*/ 670 h 804"/>
                <a:gd name="T62" fmla="*/ 2 w 890"/>
                <a:gd name="T63" fmla="*/ 686 h 804"/>
                <a:gd name="T64" fmla="*/ 0 w 890"/>
                <a:gd name="T65" fmla="*/ 702 h 804"/>
                <a:gd name="T66" fmla="*/ 0 w 890"/>
                <a:gd name="T67" fmla="*/ 702 h 804"/>
                <a:gd name="T68" fmla="*/ 2 w 890"/>
                <a:gd name="T69" fmla="*/ 722 h 804"/>
                <a:gd name="T70" fmla="*/ 6 w 890"/>
                <a:gd name="T71" fmla="*/ 740 h 804"/>
                <a:gd name="T72" fmla="*/ 14 w 890"/>
                <a:gd name="T73" fmla="*/ 756 h 804"/>
                <a:gd name="T74" fmla="*/ 26 w 890"/>
                <a:gd name="T75" fmla="*/ 770 h 804"/>
                <a:gd name="T76" fmla="*/ 40 w 890"/>
                <a:gd name="T77" fmla="*/ 782 h 804"/>
                <a:gd name="T78" fmla="*/ 54 w 890"/>
                <a:gd name="T79" fmla="*/ 792 h 804"/>
                <a:gd name="T80" fmla="*/ 72 w 890"/>
                <a:gd name="T81" fmla="*/ 800 h 804"/>
                <a:gd name="T82" fmla="*/ 90 w 890"/>
                <a:gd name="T83" fmla="*/ 802 h 804"/>
                <a:gd name="T84" fmla="*/ 92 w 890"/>
                <a:gd name="T85" fmla="*/ 804 h 804"/>
                <a:gd name="T86" fmla="*/ 800 w 890"/>
                <a:gd name="T87" fmla="*/ 800 h 804"/>
                <a:gd name="T88" fmla="*/ 802 w 890"/>
                <a:gd name="T89" fmla="*/ 800 h 804"/>
                <a:gd name="T90" fmla="*/ 802 w 890"/>
                <a:gd name="T91" fmla="*/ 800 h 804"/>
                <a:gd name="T92" fmla="*/ 820 w 890"/>
                <a:gd name="T93" fmla="*/ 798 h 804"/>
                <a:gd name="T94" fmla="*/ 836 w 890"/>
                <a:gd name="T95" fmla="*/ 792 h 804"/>
                <a:gd name="T96" fmla="*/ 850 w 890"/>
                <a:gd name="T97" fmla="*/ 784 h 804"/>
                <a:gd name="T98" fmla="*/ 864 w 890"/>
                <a:gd name="T99" fmla="*/ 772 h 804"/>
                <a:gd name="T100" fmla="*/ 874 w 890"/>
                <a:gd name="T101" fmla="*/ 758 h 804"/>
                <a:gd name="T102" fmla="*/ 882 w 890"/>
                <a:gd name="T103" fmla="*/ 742 h 804"/>
                <a:gd name="T104" fmla="*/ 888 w 890"/>
                <a:gd name="T105" fmla="*/ 726 h 804"/>
                <a:gd name="T106" fmla="*/ 890 w 890"/>
                <a:gd name="T107" fmla="*/ 706 h 804"/>
                <a:gd name="T108" fmla="*/ 890 w 890"/>
                <a:gd name="T109" fmla="*/ 706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0" h="804">
                  <a:moveTo>
                    <a:pt x="890" y="706"/>
                  </a:moveTo>
                  <a:lnTo>
                    <a:pt x="890" y="706"/>
                  </a:lnTo>
                  <a:lnTo>
                    <a:pt x="888" y="692"/>
                  </a:lnTo>
                  <a:lnTo>
                    <a:pt x="886" y="678"/>
                  </a:lnTo>
                  <a:lnTo>
                    <a:pt x="880" y="666"/>
                  </a:lnTo>
                  <a:lnTo>
                    <a:pt x="874" y="654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16" y="40"/>
                  </a:lnTo>
                  <a:lnTo>
                    <a:pt x="508" y="30"/>
                  </a:lnTo>
                  <a:lnTo>
                    <a:pt x="500" y="20"/>
                  </a:lnTo>
                  <a:lnTo>
                    <a:pt x="490" y="14"/>
                  </a:lnTo>
                  <a:lnTo>
                    <a:pt x="480" y="8"/>
                  </a:lnTo>
                  <a:lnTo>
                    <a:pt x="468" y="2"/>
                  </a:lnTo>
                  <a:lnTo>
                    <a:pt x="456" y="0"/>
                  </a:lnTo>
                  <a:lnTo>
                    <a:pt x="442" y="0"/>
                  </a:lnTo>
                  <a:lnTo>
                    <a:pt x="442" y="0"/>
                  </a:lnTo>
                  <a:lnTo>
                    <a:pt x="430" y="0"/>
                  </a:lnTo>
                  <a:lnTo>
                    <a:pt x="418" y="2"/>
                  </a:lnTo>
                  <a:lnTo>
                    <a:pt x="406" y="8"/>
                  </a:lnTo>
                  <a:lnTo>
                    <a:pt x="394" y="14"/>
                  </a:lnTo>
                  <a:lnTo>
                    <a:pt x="384" y="20"/>
                  </a:lnTo>
                  <a:lnTo>
                    <a:pt x="376" y="30"/>
                  </a:lnTo>
                  <a:lnTo>
                    <a:pt x="368" y="38"/>
                  </a:lnTo>
                  <a:lnTo>
                    <a:pt x="362" y="50"/>
                  </a:lnTo>
                  <a:lnTo>
                    <a:pt x="362" y="50"/>
                  </a:lnTo>
                  <a:lnTo>
                    <a:pt x="20" y="642"/>
                  </a:lnTo>
                  <a:lnTo>
                    <a:pt x="20" y="642"/>
                  </a:lnTo>
                  <a:lnTo>
                    <a:pt x="12" y="654"/>
                  </a:lnTo>
                  <a:lnTo>
                    <a:pt x="6" y="670"/>
                  </a:lnTo>
                  <a:lnTo>
                    <a:pt x="2" y="686"/>
                  </a:lnTo>
                  <a:lnTo>
                    <a:pt x="0" y="702"/>
                  </a:lnTo>
                  <a:lnTo>
                    <a:pt x="0" y="702"/>
                  </a:lnTo>
                  <a:lnTo>
                    <a:pt x="2" y="722"/>
                  </a:lnTo>
                  <a:lnTo>
                    <a:pt x="6" y="740"/>
                  </a:lnTo>
                  <a:lnTo>
                    <a:pt x="14" y="756"/>
                  </a:lnTo>
                  <a:lnTo>
                    <a:pt x="26" y="770"/>
                  </a:lnTo>
                  <a:lnTo>
                    <a:pt x="40" y="782"/>
                  </a:lnTo>
                  <a:lnTo>
                    <a:pt x="54" y="792"/>
                  </a:lnTo>
                  <a:lnTo>
                    <a:pt x="72" y="800"/>
                  </a:lnTo>
                  <a:lnTo>
                    <a:pt x="90" y="802"/>
                  </a:lnTo>
                  <a:lnTo>
                    <a:pt x="92" y="804"/>
                  </a:lnTo>
                  <a:lnTo>
                    <a:pt x="800" y="800"/>
                  </a:lnTo>
                  <a:lnTo>
                    <a:pt x="802" y="800"/>
                  </a:lnTo>
                  <a:lnTo>
                    <a:pt x="802" y="800"/>
                  </a:lnTo>
                  <a:lnTo>
                    <a:pt x="820" y="798"/>
                  </a:lnTo>
                  <a:lnTo>
                    <a:pt x="836" y="792"/>
                  </a:lnTo>
                  <a:lnTo>
                    <a:pt x="850" y="784"/>
                  </a:lnTo>
                  <a:lnTo>
                    <a:pt x="864" y="772"/>
                  </a:lnTo>
                  <a:lnTo>
                    <a:pt x="874" y="758"/>
                  </a:lnTo>
                  <a:lnTo>
                    <a:pt x="882" y="742"/>
                  </a:lnTo>
                  <a:lnTo>
                    <a:pt x="888" y="726"/>
                  </a:lnTo>
                  <a:lnTo>
                    <a:pt x="890" y="706"/>
                  </a:lnTo>
                  <a:lnTo>
                    <a:pt x="890" y="706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66" name="グループ化 465"/>
          <p:cNvGrpSpPr/>
          <p:nvPr/>
        </p:nvGrpSpPr>
        <p:grpSpPr>
          <a:xfrm flipV="1">
            <a:off x="7904971" y="929212"/>
            <a:ext cx="1612900" cy="1425575"/>
            <a:chOff x="1560513" y="1328738"/>
            <a:chExt cx="1612900" cy="1425575"/>
          </a:xfrm>
        </p:grpSpPr>
        <p:sp>
          <p:nvSpPr>
            <p:cNvPr id="470" name="Freeform 15"/>
            <p:cNvSpPr>
              <a:spLocks/>
            </p:cNvSpPr>
            <p:nvPr/>
          </p:nvSpPr>
          <p:spPr bwMode="auto">
            <a:xfrm>
              <a:off x="1560513" y="1328738"/>
              <a:ext cx="1612900" cy="1425575"/>
            </a:xfrm>
            <a:custGeom>
              <a:avLst/>
              <a:gdLst>
                <a:gd name="T0" fmla="*/ 70 w 1016"/>
                <a:gd name="T1" fmla="*/ 898 h 898"/>
                <a:gd name="T2" fmla="*/ 70 w 1016"/>
                <a:gd name="T3" fmla="*/ 898 h 898"/>
                <a:gd name="T4" fmla="*/ 48 w 1016"/>
                <a:gd name="T5" fmla="*/ 896 h 898"/>
                <a:gd name="T6" fmla="*/ 30 w 1016"/>
                <a:gd name="T7" fmla="*/ 892 h 898"/>
                <a:gd name="T8" fmla="*/ 22 w 1016"/>
                <a:gd name="T9" fmla="*/ 886 h 898"/>
                <a:gd name="T10" fmla="*/ 16 w 1016"/>
                <a:gd name="T11" fmla="*/ 882 h 898"/>
                <a:gd name="T12" fmla="*/ 10 w 1016"/>
                <a:gd name="T13" fmla="*/ 876 h 898"/>
                <a:gd name="T14" fmla="*/ 6 w 1016"/>
                <a:gd name="T15" fmla="*/ 870 h 898"/>
                <a:gd name="T16" fmla="*/ 2 w 1016"/>
                <a:gd name="T17" fmla="*/ 862 h 898"/>
                <a:gd name="T18" fmla="*/ 0 w 1016"/>
                <a:gd name="T19" fmla="*/ 856 h 898"/>
                <a:gd name="T20" fmla="*/ 0 w 1016"/>
                <a:gd name="T21" fmla="*/ 848 h 898"/>
                <a:gd name="T22" fmla="*/ 0 w 1016"/>
                <a:gd name="T23" fmla="*/ 838 h 898"/>
                <a:gd name="T24" fmla="*/ 4 w 1016"/>
                <a:gd name="T25" fmla="*/ 820 h 898"/>
                <a:gd name="T26" fmla="*/ 12 w 1016"/>
                <a:gd name="T27" fmla="*/ 800 h 898"/>
                <a:gd name="T28" fmla="*/ 452 w 1016"/>
                <a:gd name="T29" fmla="*/ 40 h 898"/>
                <a:gd name="T30" fmla="*/ 452 w 1016"/>
                <a:gd name="T31" fmla="*/ 40 h 898"/>
                <a:gd name="T32" fmla="*/ 464 w 1016"/>
                <a:gd name="T33" fmla="*/ 22 h 898"/>
                <a:gd name="T34" fmla="*/ 478 w 1016"/>
                <a:gd name="T35" fmla="*/ 10 h 898"/>
                <a:gd name="T36" fmla="*/ 486 w 1016"/>
                <a:gd name="T37" fmla="*/ 6 h 898"/>
                <a:gd name="T38" fmla="*/ 492 w 1016"/>
                <a:gd name="T39" fmla="*/ 2 h 898"/>
                <a:gd name="T40" fmla="*/ 500 w 1016"/>
                <a:gd name="T41" fmla="*/ 0 h 898"/>
                <a:gd name="T42" fmla="*/ 508 w 1016"/>
                <a:gd name="T43" fmla="*/ 0 h 898"/>
                <a:gd name="T44" fmla="*/ 516 w 1016"/>
                <a:gd name="T45" fmla="*/ 0 h 898"/>
                <a:gd name="T46" fmla="*/ 524 w 1016"/>
                <a:gd name="T47" fmla="*/ 2 h 898"/>
                <a:gd name="T48" fmla="*/ 530 w 1016"/>
                <a:gd name="T49" fmla="*/ 6 h 898"/>
                <a:gd name="T50" fmla="*/ 538 w 1016"/>
                <a:gd name="T51" fmla="*/ 10 h 898"/>
                <a:gd name="T52" fmla="*/ 552 w 1016"/>
                <a:gd name="T53" fmla="*/ 22 h 898"/>
                <a:gd name="T54" fmla="*/ 564 w 1016"/>
                <a:gd name="T55" fmla="*/ 40 h 898"/>
                <a:gd name="T56" fmla="*/ 1004 w 1016"/>
                <a:gd name="T57" fmla="*/ 800 h 898"/>
                <a:gd name="T58" fmla="*/ 1004 w 1016"/>
                <a:gd name="T59" fmla="*/ 800 h 898"/>
                <a:gd name="T60" fmla="*/ 1012 w 1016"/>
                <a:gd name="T61" fmla="*/ 820 h 898"/>
                <a:gd name="T62" fmla="*/ 1016 w 1016"/>
                <a:gd name="T63" fmla="*/ 838 h 898"/>
                <a:gd name="T64" fmla="*/ 1016 w 1016"/>
                <a:gd name="T65" fmla="*/ 848 h 898"/>
                <a:gd name="T66" fmla="*/ 1016 w 1016"/>
                <a:gd name="T67" fmla="*/ 856 h 898"/>
                <a:gd name="T68" fmla="*/ 1014 w 1016"/>
                <a:gd name="T69" fmla="*/ 862 h 898"/>
                <a:gd name="T70" fmla="*/ 1010 w 1016"/>
                <a:gd name="T71" fmla="*/ 870 h 898"/>
                <a:gd name="T72" fmla="*/ 1006 w 1016"/>
                <a:gd name="T73" fmla="*/ 876 h 898"/>
                <a:gd name="T74" fmla="*/ 1000 w 1016"/>
                <a:gd name="T75" fmla="*/ 882 h 898"/>
                <a:gd name="T76" fmla="*/ 994 w 1016"/>
                <a:gd name="T77" fmla="*/ 886 h 898"/>
                <a:gd name="T78" fmla="*/ 986 w 1016"/>
                <a:gd name="T79" fmla="*/ 892 h 898"/>
                <a:gd name="T80" fmla="*/ 968 w 1016"/>
                <a:gd name="T81" fmla="*/ 896 h 898"/>
                <a:gd name="T82" fmla="*/ 946 w 1016"/>
                <a:gd name="T83" fmla="*/ 898 h 898"/>
                <a:gd name="T84" fmla="*/ 70 w 1016"/>
                <a:gd name="T85" fmla="*/ 898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6" h="898">
                  <a:moveTo>
                    <a:pt x="70" y="898"/>
                  </a:moveTo>
                  <a:lnTo>
                    <a:pt x="70" y="898"/>
                  </a:lnTo>
                  <a:lnTo>
                    <a:pt x="48" y="896"/>
                  </a:lnTo>
                  <a:lnTo>
                    <a:pt x="30" y="892"/>
                  </a:lnTo>
                  <a:lnTo>
                    <a:pt x="22" y="886"/>
                  </a:lnTo>
                  <a:lnTo>
                    <a:pt x="16" y="882"/>
                  </a:lnTo>
                  <a:lnTo>
                    <a:pt x="10" y="876"/>
                  </a:lnTo>
                  <a:lnTo>
                    <a:pt x="6" y="870"/>
                  </a:lnTo>
                  <a:lnTo>
                    <a:pt x="2" y="862"/>
                  </a:lnTo>
                  <a:lnTo>
                    <a:pt x="0" y="856"/>
                  </a:lnTo>
                  <a:lnTo>
                    <a:pt x="0" y="848"/>
                  </a:lnTo>
                  <a:lnTo>
                    <a:pt x="0" y="838"/>
                  </a:lnTo>
                  <a:lnTo>
                    <a:pt x="4" y="820"/>
                  </a:lnTo>
                  <a:lnTo>
                    <a:pt x="12" y="800"/>
                  </a:lnTo>
                  <a:lnTo>
                    <a:pt x="452" y="40"/>
                  </a:lnTo>
                  <a:lnTo>
                    <a:pt x="452" y="40"/>
                  </a:lnTo>
                  <a:lnTo>
                    <a:pt x="464" y="22"/>
                  </a:lnTo>
                  <a:lnTo>
                    <a:pt x="478" y="10"/>
                  </a:lnTo>
                  <a:lnTo>
                    <a:pt x="486" y="6"/>
                  </a:lnTo>
                  <a:lnTo>
                    <a:pt x="492" y="2"/>
                  </a:lnTo>
                  <a:lnTo>
                    <a:pt x="500" y="0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4" y="2"/>
                  </a:lnTo>
                  <a:lnTo>
                    <a:pt x="530" y="6"/>
                  </a:lnTo>
                  <a:lnTo>
                    <a:pt x="538" y="10"/>
                  </a:lnTo>
                  <a:lnTo>
                    <a:pt x="552" y="22"/>
                  </a:lnTo>
                  <a:lnTo>
                    <a:pt x="564" y="40"/>
                  </a:lnTo>
                  <a:lnTo>
                    <a:pt x="1004" y="800"/>
                  </a:lnTo>
                  <a:lnTo>
                    <a:pt x="1004" y="800"/>
                  </a:lnTo>
                  <a:lnTo>
                    <a:pt x="1012" y="820"/>
                  </a:lnTo>
                  <a:lnTo>
                    <a:pt x="1016" y="838"/>
                  </a:lnTo>
                  <a:lnTo>
                    <a:pt x="1016" y="848"/>
                  </a:lnTo>
                  <a:lnTo>
                    <a:pt x="1016" y="856"/>
                  </a:lnTo>
                  <a:lnTo>
                    <a:pt x="1014" y="862"/>
                  </a:lnTo>
                  <a:lnTo>
                    <a:pt x="1010" y="870"/>
                  </a:lnTo>
                  <a:lnTo>
                    <a:pt x="1006" y="876"/>
                  </a:lnTo>
                  <a:lnTo>
                    <a:pt x="1000" y="882"/>
                  </a:lnTo>
                  <a:lnTo>
                    <a:pt x="994" y="886"/>
                  </a:lnTo>
                  <a:lnTo>
                    <a:pt x="986" y="892"/>
                  </a:lnTo>
                  <a:lnTo>
                    <a:pt x="968" y="896"/>
                  </a:lnTo>
                  <a:lnTo>
                    <a:pt x="946" y="898"/>
                  </a:lnTo>
                  <a:lnTo>
                    <a:pt x="70" y="89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1" name="Freeform 16"/>
            <p:cNvSpPr>
              <a:spLocks/>
            </p:cNvSpPr>
            <p:nvPr/>
          </p:nvSpPr>
          <p:spPr bwMode="auto">
            <a:xfrm>
              <a:off x="1630363" y="1395413"/>
              <a:ext cx="1473200" cy="1301750"/>
            </a:xfrm>
            <a:custGeom>
              <a:avLst/>
              <a:gdLst>
                <a:gd name="T0" fmla="*/ 28 w 928"/>
                <a:gd name="T1" fmla="*/ 820 h 820"/>
                <a:gd name="T2" fmla="*/ 28 w 928"/>
                <a:gd name="T3" fmla="*/ 820 h 820"/>
                <a:gd name="T4" fmla="*/ 20 w 928"/>
                <a:gd name="T5" fmla="*/ 820 h 820"/>
                <a:gd name="T6" fmla="*/ 12 w 928"/>
                <a:gd name="T7" fmla="*/ 818 h 820"/>
                <a:gd name="T8" fmla="*/ 6 w 928"/>
                <a:gd name="T9" fmla="*/ 814 h 820"/>
                <a:gd name="T10" fmla="*/ 2 w 928"/>
                <a:gd name="T11" fmla="*/ 810 h 820"/>
                <a:gd name="T12" fmla="*/ 0 w 928"/>
                <a:gd name="T13" fmla="*/ 804 h 820"/>
                <a:gd name="T14" fmla="*/ 0 w 928"/>
                <a:gd name="T15" fmla="*/ 796 h 820"/>
                <a:gd name="T16" fmla="*/ 2 w 928"/>
                <a:gd name="T17" fmla="*/ 790 h 820"/>
                <a:gd name="T18" fmla="*/ 4 w 928"/>
                <a:gd name="T19" fmla="*/ 782 h 820"/>
                <a:gd name="T20" fmla="*/ 442 w 928"/>
                <a:gd name="T21" fmla="*/ 16 h 820"/>
                <a:gd name="T22" fmla="*/ 442 w 928"/>
                <a:gd name="T23" fmla="*/ 16 h 820"/>
                <a:gd name="T24" fmla="*/ 446 w 928"/>
                <a:gd name="T25" fmla="*/ 8 h 820"/>
                <a:gd name="T26" fmla="*/ 452 w 928"/>
                <a:gd name="T27" fmla="*/ 4 h 820"/>
                <a:gd name="T28" fmla="*/ 458 w 928"/>
                <a:gd name="T29" fmla="*/ 0 h 820"/>
                <a:gd name="T30" fmla="*/ 464 w 928"/>
                <a:gd name="T31" fmla="*/ 0 h 820"/>
                <a:gd name="T32" fmla="*/ 470 w 928"/>
                <a:gd name="T33" fmla="*/ 0 h 820"/>
                <a:gd name="T34" fmla="*/ 476 w 928"/>
                <a:gd name="T35" fmla="*/ 4 h 820"/>
                <a:gd name="T36" fmla="*/ 482 w 928"/>
                <a:gd name="T37" fmla="*/ 8 h 820"/>
                <a:gd name="T38" fmla="*/ 486 w 928"/>
                <a:gd name="T39" fmla="*/ 16 h 820"/>
                <a:gd name="T40" fmla="*/ 924 w 928"/>
                <a:gd name="T41" fmla="*/ 782 h 820"/>
                <a:gd name="T42" fmla="*/ 924 w 928"/>
                <a:gd name="T43" fmla="*/ 782 h 820"/>
                <a:gd name="T44" fmla="*/ 926 w 928"/>
                <a:gd name="T45" fmla="*/ 790 h 820"/>
                <a:gd name="T46" fmla="*/ 928 w 928"/>
                <a:gd name="T47" fmla="*/ 796 h 820"/>
                <a:gd name="T48" fmla="*/ 928 w 928"/>
                <a:gd name="T49" fmla="*/ 804 h 820"/>
                <a:gd name="T50" fmla="*/ 926 w 928"/>
                <a:gd name="T51" fmla="*/ 810 h 820"/>
                <a:gd name="T52" fmla="*/ 922 w 928"/>
                <a:gd name="T53" fmla="*/ 814 h 820"/>
                <a:gd name="T54" fmla="*/ 916 w 928"/>
                <a:gd name="T55" fmla="*/ 818 h 820"/>
                <a:gd name="T56" fmla="*/ 908 w 928"/>
                <a:gd name="T57" fmla="*/ 820 h 820"/>
                <a:gd name="T58" fmla="*/ 900 w 928"/>
                <a:gd name="T59" fmla="*/ 820 h 820"/>
                <a:gd name="T60" fmla="*/ 28 w 928"/>
                <a:gd name="T61" fmla="*/ 82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8" h="820">
                  <a:moveTo>
                    <a:pt x="28" y="820"/>
                  </a:moveTo>
                  <a:lnTo>
                    <a:pt x="28" y="820"/>
                  </a:lnTo>
                  <a:lnTo>
                    <a:pt x="20" y="820"/>
                  </a:lnTo>
                  <a:lnTo>
                    <a:pt x="12" y="818"/>
                  </a:lnTo>
                  <a:lnTo>
                    <a:pt x="6" y="814"/>
                  </a:lnTo>
                  <a:lnTo>
                    <a:pt x="2" y="810"/>
                  </a:lnTo>
                  <a:lnTo>
                    <a:pt x="0" y="804"/>
                  </a:lnTo>
                  <a:lnTo>
                    <a:pt x="0" y="796"/>
                  </a:lnTo>
                  <a:lnTo>
                    <a:pt x="2" y="790"/>
                  </a:lnTo>
                  <a:lnTo>
                    <a:pt x="4" y="782"/>
                  </a:lnTo>
                  <a:lnTo>
                    <a:pt x="442" y="16"/>
                  </a:lnTo>
                  <a:lnTo>
                    <a:pt x="442" y="16"/>
                  </a:lnTo>
                  <a:lnTo>
                    <a:pt x="446" y="8"/>
                  </a:lnTo>
                  <a:lnTo>
                    <a:pt x="452" y="4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0" y="0"/>
                  </a:lnTo>
                  <a:lnTo>
                    <a:pt x="476" y="4"/>
                  </a:lnTo>
                  <a:lnTo>
                    <a:pt x="482" y="8"/>
                  </a:lnTo>
                  <a:lnTo>
                    <a:pt x="486" y="16"/>
                  </a:lnTo>
                  <a:lnTo>
                    <a:pt x="924" y="782"/>
                  </a:lnTo>
                  <a:lnTo>
                    <a:pt x="924" y="782"/>
                  </a:lnTo>
                  <a:lnTo>
                    <a:pt x="926" y="790"/>
                  </a:lnTo>
                  <a:lnTo>
                    <a:pt x="928" y="796"/>
                  </a:lnTo>
                  <a:lnTo>
                    <a:pt x="928" y="804"/>
                  </a:lnTo>
                  <a:lnTo>
                    <a:pt x="926" y="810"/>
                  </a:lnTo>
                  <a:lnTo>
                    <a:pt x="922" y="814"/>
                  </a:lnTo>
                  <a:lnTo>
                    <a:pt x="916" y="818"/>
                  </a:lnTo>
                  <a:lnTo>
                    <a:pt x="908" y="820"/>
                  </a:lnTo>
                  <a:lnTo>
                    <a:pt x="900" y="820"/>
                  </a:lnTo>
                  <a:lnTo>
                    <a:pt x="28" y="8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73" name="グループ化 472"/>
          <p:cNvGrpSpPr/>
          <p:nvPr/>
        </p:nvGrpSpPr>
        <p:grpSpPr>
          <a:xfrm flipV="1">
            <a:off x="7922434" y="2888940"/>
            <a:ext cx="1577975" cy="1400175"/>
            <a:chOff x="3652838" y="1350963"/>
            <a:chExt cx="1577975" cy="1400175"/>
          </a:xfrm>
        </p:grpSpPr>
        <p:sp>
          <p:nvSpPr>
            <p:cNvPr id="477" name="Freeform 14"/>
            <p:cNvSpPr>
              <a:spLocks/>
            </p:cNvSpPr>
            <p:nvPr/>
          </p:nvSpPr>
          <p:spPr bwMode="auto">
            <a:xfrm>
              <a:off x="3652838" y="1350963"/>
              <a:ext cx="1577975" cy="1400175"/>
            </a:xfrm>
            <a:custGeom>
              <a:avLst/>
              <a:gdLst>
                <a:gd name="T0" fmla="*/ 84 w 994"/>
                <a:gd name="T1" fmla="*/ 882 h 882"/>
                <a:gd name="T2" fmla="*/ 84 w 994"/>
                <a:gd name="T3" fmla="*/ 882 h 882"/>
                <a:gd name="T4" fmla="*/ 70 w 994"/>
                <a:gd name="T5" fmla="*/ 882 h 882"/>
                <a:gd name="T6" fmla="*/ 58 w 994"/>
                <a:gd name="T7" fmla="*/ 880 h 882"/>
                <a:gd name="T8" fmla="*/ 46 w 994"/>
                <a:gd name="T9" fmla="*/ 878 h 882"/>
                <a:gd name="T10" fmla="*/ 36 w 994"/>
                <a:gd name="T11" fmla="*/ 874 h 882"/>
                <a:gd name="T12" fmla="*/ 26 w 994"/>
                <a:gd name="T13" fmla="*/ 868 h 882"/>
                <a:gd name="T14" fmla="*/ 18 w 994"/>
                <a:gd name="T15" fmla="*/ 862 h 882"/>
                <a:gd name="T16" fmla="*/ 12 w 994"/>
                <a:gd name="T17" fmla="*/ 856 h 882"/>
                <a:gd name="T18" fmla="*/ 8 w 994"/>
                <a:gd name="T19" fmla="*/ 848 h 882"/>
                <a:gd name="T20" fmla="*/ 4 w 994"/>
                <a:gd name="T21" fmla="*/ 840 h 882"/>
                <a:gd name="T22" fmla="*/ 0 w 994"/>
                <a:gd name="T23" fmla="*/ 830 h 882"/>
                <a:gd name="T24" fmla="*/ 0 w 994"/>
                <a:gd name="T25" fmla="*/ 820 h 882"/>
                <a:gd name="T26" fmla="*/ 0 w 994"/>
                <a:gd name="T27" fmla="*/ 810 h 882"/>
                <a:gd name="T28" fmla="*/ 2 w 994"/>
                <a:gd name="T29" fmla="*/ 800 h 882"/>
                <a:gd name="T30" fmla="*/ 4 w 994"/>
                <a:gd name="T31" fmla="*/ 788 h 882"/>
                <a:gd name="T32" fmla="*/ 8 w 994"/>
                <a:gd name="T33" fmla="*/ 776 h 882"/>
                <a:gd name="T34" fmla="*/ 16 w 994"/>
                <a:gd name="T35" fmla="*/ 764 h 882"/>
                <a:gd name="T36" fmla="*/ 428 w 994"/>
                <a:gd name="T37" fmla="*/ 48 h 882"/>
                <a:gd name="T38" fmla="*/ 428 w 994"/>
                <a:gd name="T39" fmla="*/ 48 h 882"/>
                <a:gd name="T40" fmla="*/ 436 w 994"/>
                <a:gd name="T41" fmla="*/ 38 h 882"/>
                <a:gd name="T42" fmla="*/ 444 w 994"/>
                <a:gd name="T43" fmla="*/ 28 h 882"/>
                <a:gd name="T44" fmla="*/ 452 w 994"/>
                <a:gd name="T45" fmla="*/ 18 h 882"/>
                <a:gd name="T46" fmla="*/ 460 w 994"/>
                <a:gd name="T47" fmla="*/ 12 h 882"/>
                <a:gd name="T48" fmla="*/ 470 w 994"/>
                <a:gd name="T49" fmla="*/ 6 h 882"/>
                <a:gd name="T50" fmla="*/ 478 w 994"/>
                <a:gd name="T51" fmla="*/ 2 h 882"/>
                <a:gd name="T52" fmla="*/ 488 w 994"/>
                <a:gd name="T53" fmla="*/ 0 h 882"/>
                <a:gd name="T54" fmla="*/ 496 w 994"/>
                <a:gd name="T55" fmla="*/ 0 h 882"/>
                <a:gd name="T56" fmla="*/ 506 w 994"/>
                <a:gd name="T57" fmla="*/ 0 h 882"/>
                <a:gd name="T58" fmla="*/ 516 w 994"/>
                <a:gd name="T59" fmla="*/ 2 h 882"/>
                <a:gd name="T60" fmla="*/ 524 w 994"/>
                <a:gd name="T61" fmla="*/ 6 h 882"/>
                <a:gd name="T62" fmla="*/ 532 w 994"/>
                <a:gd name="T63" fmla="*/ 12 h 882"/>
                <a:gd name="T64" fmla="*/ 542 w 994"/>
                <a:gd name="T65" fmla="*/ 18 h 882"/>
                <a:gd name="T66" fmla="*/ 550 w 994"/>
                <a:gd name="T67" fmla="*/ 28 h 882"/>
                <a:gd name="T68" fmla="*/ 558 w 994"/>
                <a:gd name="T69" fmla="*/ 38 h 882"/>
                <a:gd name="T70" fmla="*/ 564 w 994"/>
                <a:gd name="T71" fmla="*/ 48 h 882"/>
                <a:gd name="T72" fmla="*/ 978 w 994"/>
                <a:gd name="T73" fmla="*/ 764 h 882"/>
                <a:gd name="T74" fmla="*/ 978 w 994"/>
                <a:gd name="T75" fmla="*/ 764 h 882"/>
                <a:gd name="T76" fmla="*/ 984 w 994"/>
                <a:gd name="T77" fmla="*/ 776 h 882"/>
                <a:gd name="T78" fmla="*/ 990 w 994"/>
                <a:gd name="T79" fmla="*/ 788 h 882"/>
                <a:gd name="T80" fmla="*/ 992 w 994"/>
                <a:gd name="T81" fmla="*/ 800 h 882"/>
                <a:gd name="T82" fmla="*/ 994 w 994"/>
                <a:gd name="T83" fmla="*/ 810 h 882"/>
                <a:gd name="T84" fmla="*/ 994 w 994"/>
                <a:gd name="T85" fmla="*/ 820 h 882"/>
                <a:gd name="T86" fmla="*/ 992 w 994"/>
                <a:gd name="T87" fmla="*/ 830 h 882"/>
                <a:gd name="T88" fmla="*/ 990 w 994"/>
                <a:gd name="T89" fmla="*/ 840 h 882"/>
                <a:gd name="T90" fmla="*/ 986 w 994"/>
                <a:gd name="T91" fmla="*/ 848 h 882"/>
                <a:gd name="T92" fmla="*/ 982 w 994"/>
                <a:gd name="T93" fmla="*/ 856 h 882"/>
                <a:gd name="T94" fmla="*/ 974 w 994"/>
                <a:gd name="T95" fmla="*/ 862 h 882"/>
                <a:gd name="T96" fmla="*/ 966 w 994"/>
                <a:gd name="T97" fmla="*/ 868 h 882"/>
                <a:gd name="T98" fmla="*/ 958 w 994"/>
                <a:gd name="T99" fmla="*/ 874 h 882"/>
                <a:gd name="T100" fmla="*/ 948 w 994"/>
                <a:gd name="T101" fmla="*/ 878 h 882"/>
                <a:gd name="T102" fmla="*/ 936 w 994"/>
                <a:gd name="T103" fmla="*/ 880 h 882"/>
                <a:gd name="T104" fmla="*/ 924 w 994"/>
                <a:gd name="T105" fmla="*/ 882 h 882"/>
                <a:gd name="T106" fmla="*/ 910 w 994"/>
                <a:gd name="T107" fmla="*/ 882 h 882"/>
                <a:gd name="T108" fmla="*/ 84 w 994"/>
                <a:gd name="T109" fmla="*/ 882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94" h="882">
                  <a:moveTo>
                    <a:pt x="84" y="882"/>
                  </a:moveTo>
                  <a:lnTo>
                    <a:pt x="84" y="882"/>
                  </a:lnTo>
                  <a:lnTo>
                    <a:pt x="70" y="882"/>
                  </a:lnTo>
                  <a:lnTo>
                    <a:pt x="58" y="880"/>
                  </a:lnTo>
                  <a:lnTo>
                    <a:pt x="46" y="878"/>
                  </a:lnTo>
                  <a:lnTo>
                    <a:pt x="36" y="874"/>
                  </a:lnTo>
                  <a:lnTo>
                    <a:pt x="26" y="868"/>
                  </a:lnTo>
                  <a:lnTo>
                    <a:pt x="18" y="862"/>
                  </a:lnTo>
                  <a:lnTo>
                    <a:pt x="12" y="856"/>
                  </a:lnTo>
                  <a:lnTo>
                    <a:pt x="8" y="848"/>
                  </a:lnTo>
                  <a:lnTo>
                    <a:pt x="4" y="840"/>
                  </a:lnTo>
                  <a:lnTo>
                    <a:pt x="0" y="830"/>
                  </a:lnTo>
                  <a:lnTo>
                    <a:pt x="0" y="820"/>
                  </a:lnTo>
                  <a:lnTo>
                    <a:pt x="0" y="810"/>
                  </a:lnTo>
                  <a:lnTo>
                    <a:pt x="2" y="800"/>
                  </a:lnTo>
                  <a:lnTo>
                    <a:pt x="4" y="788"/>
                  </a:lnTo>
                  <a:lnTo>
                    <a:pt x="8" y="776"/>
                  </a:lnTo>
                  <a:lnTo>
                    <a:pt x="16" y="764"/>
                  </a:lnTo>
                  <a:lnTo>
                    <a:pt x="428" y="48"/>
                  </a:lnTo>
                  <a:lnTo>
                    <a:pt x="428" y="48"/>
                  </a:lnTo>
                  <a:lnTo>
                    <a:pt x="436" y="38"/>
                  </a:lnTo>
                  <a:lnTo>
                    <a:pt x="444" y="28"/>
                  </a:lnTo>
                  <a:lnTo>
                    <a:pt x="452" y="18"/>
                  </a:lnTo>
                  <a:lnTo>
                    <a:pt x="460" y="12"/>
                  </a:lnTo>
                  <a:lnTo>
                    <a:pt x="470" y="6"/>
                  </a:lnTo>
                  <a:lnTo>
                    <a:pt x="478" y="2"/>
                  </a:lnTo>
                  <a:lnTo>
                    <a:pt x="488" y="0"/>
                  </a:lnTo>
                  <a:lnTo>
                    <a:pt x="496" y="0"/>
                  </a:lnTo>
                  <a:lnTo>
                    <a:pt x="506" y="0"/>
                  </a:lnTo>
                  <a:lnTo>
                    <a:pt x="516" y="2"/>
                  </a:lnTo>
                  <a:lnTo>
                    <a:pt x="524" y="6"/>
                  </a:lnTo>
                  <a:lnTo>
                    <a:pt x="532" y="12"/>
                  </a:lnTo>
                  <a:lnTo>
                    <a:pt x="542" y="18"/>
                  </a:lnTo>
                  <a:lnTo>
                    <a:pt x="550" y="28"/>
                  </a:lnTo>
                  <a:lnTo>
                    <a:pt x="558" y="38"/>
                  </a:lnTo>
                  <a:lnTo>
                    <a:pt x="564" y="48"/>
                  </a:lnTo>
                  <a:lnTo>
                    <a:pt x="978" y="764"/>
                  </a:lnTo>
                  <a:lnTo>
                    <a:pt x="978" y="764"/>
                  </a:lnTo>
                  <a:lnTo>
                    <a:pt x="984" y="776"/>
                  </a:lnTo>
                  <a:lnTo>
                    <a:pt x="990" y="788"/>
                  </a:lnTo>
                  <a:lnTo>
                    <a:pt x="992" y="800"/>
                  </a:lnTo>
                  <a:lnTo>
                    <a:pt x="994" y="810"/>
                  </a:lnTo>
                  <a:lnTo>
                    <a:pt x="994" y="820"/>
                  </a:lnTo>
                  <a:lnTo>
                    <a:pt x="992" y="830"/>
                  </a:lnTo>
                  <a:lnTo>
                    <a:pt x="990" y="840"/>
                  </a:lnTo>
                  <a:lnTo>
                    <a:pt x="986" y="848"/>
                  </a:lnTo>
                  <a:lnTo>
                    <a:pt x="982" y="856"/>
                  </a:lnTo>
                  <a:lnTo>
                    <a:pt x="974" y="862"/>
                  </a:lnTo>
                  <a:lnTo>
                    <a:pt x="966" y="868"/>
                  </a:lnTo>
                  <a:lnTo>
                    <a:pt x="958" y="874"/>
                  </a:lnTo>
                  <a:lnTo>
                    <a:pt x="948" y="878"/>
                  </a:lnTo>
                  <a:lnTo>
                    <a:pt x="936" y="880"/>
                  </a:lnTo>
                  <a:lnTo>
                    <a:pt x="924" y="882"/>
                  </a:lnTo>
                  <a:lnTo>
                    <a:pt x="910" y="882"/>
                  </a:lnTo>
                  <a:lnTo>
                    <a:pt x="84" y="8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8" name="Freeform 17"/>
            <p:cNvSpPr>
              <a:spLocks/>
            </p:cNvSpPr>
            <p:nvPr/>
          </p:nvSpPr>
          <p:spPr bwMode="auto">
            <a:xfrm>
              <a:off x="3881438" y="1601788"/>
              <a:ext cx="1120775" cy="984250"/>
            </a:xfrm>
            <a:custGeom>
              <a:avLst/>
              <a:gdLst>
                <a:gd name="T0" fmla="*/ 28 w 706"/>
                <a:gd name="T1" fmla="*/ 620 h 620"/>
                <a:gd name="T2" fmla="*/ 28 w 706"/>
                <a:gd name="T3" fmla="*/ 620 h 620"/>
                <a:gd name="T4" fmla="*/ 18 w 706"/>
                <a:gd name="T5" fmla="*/ 618 h 620"/>
                <a:gd name="T6" fmla="*/ 12 w 706"/>
                <a:gd name="T7" fmla="*/ 616 h 620"/>
                <a:gd name="T8" fmla="*/ 6 w 706"/>
                <a:gd name="T9" fmla="*/ 612 h 620"/>
                <a:gd name="T10" fmla="*/ 2 w 706"/>
                <a:gd name="T11" fmla="*/ 608 h 620"/>
                <a:gd name="T12" fmla="*/ 0 w 706"/>
                <a:gd name="T13" fmla="*/ 602 h 620"/>
                <a:gd name="T14" fmla="*/ 0 w 706"/>
                <a:gd name="T15" fmla="*/ 596 h 620"/>
                <a:gd name="T16" fmla="*/ 2 w 706"/>
                <a:gd name="T17" fmla="*/ 588 h 620"/>
                <a:gd name="T18" fmla="*/ 4 w 706"/>
                <a:gd name="T19" fmla="*/ 580 h 620"/>
                <a:gd name="T20" fmla="*/ 330 w 706"/>
                <a:gd name="T21" fmla="*/ 16 h 620"/>
                <a:gd name="T22" fmla="*/ 330 w 706"/>
                <a:gd name="T23" fmla="*/ 16 h 620"/>
                <a:gd name="T24" fmla="*/ 336 w 706"/>
                <a:gd name="T25" fmla="*/ 10 h 620"/>
                <a:gd name="T26" fmla="*/ 340 w 706"/>
                <a:gd name="T27" fmla="*/ 4 h 620"/>
                <a:gd name="T28" fmla="*/ 346 w 706"/>
                <a:gd name="T29" fmla="*/ 2 h 620"/>
                <a:gd name="T30" fmla="*/ 352 w 706"/>
                <a:gd name="T31" fmla="*/ 0 h 620"/>
                <a:gd name="T32" fmla="*/ 358 w 706"/>
                <a:gd name="T33" fmla="*/ 2 h 620"/>
                <a:gd name="T34" fmla="*/ 364 w 706"/>
                <a:gd name="T35" fmla="*/ 4 h 620"/>
                <a:gd name="T36" fmla="*/ 370 w 706"/>
                <a:gd name="T37" fmla="*/ 10 h 620"/>
                <a:gd name="T38" fmla="*/ 376 w 706"/>
                <a:gd name="T39" fmla="*/ 16 h 620"/>
                <a:gd name="T40" fmla="*/ 700 w 706"/>
                <a:gd name="T41" fmla="*/ 580 h 620"/>
                <a:gd name="T42" fmla="*/ 700 w 706"/>
                <a:gd name="T43" fmla="*/ 580 h 620"/>
                <a:gd name="T44" fmla="*/ 704 w 706"/>
                <a:gd name="T45" fmla="*/ 588 h 620"/>
                <a:gd name="T46" fmla="*/ 706 w 706"/>
                <a:gd name="T47" fmla="*/ 596 h 620"/>
                <a:gd name="T48" fmla="*/ 706 w 706"/>
                <a:gd name="T49" fmla="*/ 602 h 620"/>
                <a:gd name="T50" fmla="*/ 704 w 706"/>
                <a:gd name="T51" fmla="*/ 608 h 620"/>
                <a:gd name="T52" fmla="*/ 700 w 706"/>
                <a:gd name="T53" fmla="*/ 612 h 620"/>
                <a:gd name="T54" fmla="*/ 694 w 706"/>
                <a:gd name="T55" fmla="*/ 616 h 620"/>
                <a:gd name="T56" fmla="*/ 686 w 706"/>
                <a:gd name="T57" fmla="*/ 618 h 620"/>
                <a:gd name="T58" fmla="*/ 678 w 706"/>
                <a:gd name="T59" fmla="*/ 620 h 620"/>
                <a:gd name="T60" fmla="*/ 28 w 706"/>
                <a:gd name="T61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6" h="620">
                  <a:moveTo>
                    <a:pt x="28" y="620"/>
                  </a:moveTo>
                  <a:lnTo>
                    <a:pt x="28" y="620"/>
                  </a:lnTo>
                  <a:lnTo>
                    <a:pt x="18" y="618"/>
                  </a:lnTo>
                  <a:lnTo>
                    <a:pt x="12" y="616"/>
                  </a:lnTo>
                  <a:lnTo>
                    <a:pt x="6" y="612"/>
                  </a:lnTo>
                  <a:lnTo>
                    <a:pt x="2" y="608"/>
                  </a:lnTo>
                  <a:lnTo>
                    <a:pt x="0" y="602"/>
                  </a:lnTo>
                  <a:lnTo>
                    <a:pt x="0" y="596"/>
                  </a:lnTo>
                  <a:lnTo>
                    <a:pt x="2" y="588"/>
                  </a:lnTo>
                  <a:lnTo>
                    <a:pt x="4" y="580"/>
                  </a:lnTo>
                  <a:lnTo>
                    <a:pt x="330" y="16"/>
                  </a:lnTo>
                  <a:lnTo>
                    <a:pt x="330" y="16"/>
                  </a:lnTo>
                  <a:lnTo>
                    <a:pt x="336" y="10"/>
                  </a:lnTo>
                  <a:lnTo>
                    <a:pt x="340" y="4"/>
                  </a:lnTo>
                  <a:lnTo>
                    <a:pt x="346" y="2"/>
                  </a:lnTo>
                  <a:lnTo>
                    <a:pt x="352" y="0"/>
                  </a:lnTo>
                  <a:lnTo>
                    <a:pt x="358" y="2"/>
                  </a:lnTo>
                  <a:lnTo>
                    <a:pt x="364" y="4"/>
                  </a:lnTo>
                  <a:lnTo>
                    <a:pt x="370" y="10"/>
                  </a:lnTo>
                  <a:lnTo>
                    <a:pt x="376" y="16"/>
                  </a:lnTo>
                  <a:lnTo>
                    <a:pt x="700" y="580"/>
                  </a:lnTo>
                  <a:lnTo>
                    <a:pt x="700" y="580"/>
                  </a:lnTo>
                  <a:lnTo>
                    <a:pt x="704" y="588"/>
                  </a:lnTo>
                  <a:lnTo>
                    <a:pt x="706" y="596"/>
                  </a:lnTo>
                  <a:lnTo>
                    <a:pt x="706" y="602"/>
                  </a:lnTo>
                  <a:lnTo>
                    <a:pt x="704" y="608"/>
                  </a:lnTo>
                  <a:lnTo>
                    <a:pt x="700" y="612"/>
                  </a:lnTo>
                  <a:lnTo>
                    <a:pt x="694" y="616"/>
                  </a:lnTo>
                  <a:lnTo>
                    <a:pt x="686" y="618"/>
                  </a:lnTo>
                  <a:lnTo>
                    <a:pt x="678" y="620"/>
                  </a:lnTo>
                  <a:lnTo>
                    <a:pt x="28" y="6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80" name="グループ化 479"/>
          <p:cNvGrpSpPr/>
          <p:nvPr/>
        </p:nvGrpSpPr>
        <p:grpSpPr>
          <a:xfrm flipV="1">
            <a:off x="7920700" y="4772748"/>
            <a:ext cx="1581442" cy="1461084"/>
            <a:chOff x="1667635" y="4352925"/>
            <a:chExt cx="1793875" cy="1657350"/>
          </a:xfrm>
        </p:grpSpPr>
        <p:sp>
          <p:nvSpPr>
            <p:cNvPr id="484" name="Freeform 26"/>
            <p:cNvSpPr>
              <a:spLocks noEditPoints="1"/>
            </p:cNvSpPr>
            <p:nvPr/>
          </p:nvSpPr>
          <p:spPr bwMode="auto">
            <a:xfrm>
              <a:off x="1667635" y="4352925"/>
              <a:ext cx="1793875" cy="1657350"/>
            </a:xfrm>
            <a:custGeom>
              <a:avLst/>
              <a:gdLst>
                <a:gd name="T0" fmla="*/ 212 w 1130"/>
                <a:gd name="T1" fmla="*/ 1044 h 1044"/>
                <a:gd name="T2" fmla="*/ 178 w 1130"/>
                <a:gd name="T3" fmla="*/ 1040 h 1044"/>
                <a:gd name="T4" fmla="*/ 160 w 1130"/>
                <a:gd name="T5" fmla="*/ 1034 h 1044"/>
                <a:gd name="T6" fmla="*/ 124 w 1130"/>
                <a:gd name="T7" fmla="*/ 1022 h 1044"/>
                <a:gd name="T8" fmla="*/ 92 w 1130"/>
                <a:gd name="T9" fmla="*/ 1002 h 1044"/>
                <a:gd name="T10" fmla="*/ 64 w 1130"/>
                <a:gd name="T11" fmla="*/ 978 h 1044"/>
                <a:gd name="T12" fmla="*/ 40 w 1130"/>
                <a:gd name="T13" fmla="*/ 948 h 1044"/>
                <a:gd name="T14" fmla="*/ 20 w 1130"/>
                <a:gd name="T15" fmla="*/ 916 h 1044"/>
                <a:gd name="T16" fmla="*/ 8 w 1130"/>
                <a:gd name="T17" fmla="*/ 880 h 1044"/>
                <a:gd name="T18" fmla="*/ 0 w 1130"/>
                <a:gd name="T19" fmla="*/ 842 h 1044"/>
                <a:gd name="T20" fmla="*/ 0 w 1130"/>
                <a:gd name="T21" fmla="*/ 822 h 1044"/>
                <a:gd name="T22" fmla="*/ 2 w 1130"/>
                <a:gd name="T23" fmla="*/ 788 h 1044"/>
                <a:gd name="T24" fmla="*/ 10 w 1130"/>
                <a:gd name="T25" fmla="*/ 756 h 1044"/>
                <a:gd name="T26" fmla="*/ 22 w 1130"/>
                <a:gd name="T27" fmla="*/ 724 h 1044"/>
                <a:gd name="T28" fmla="*/ 40 w 1130"/>
                <a:gd name="T29" fmla="*/ 696 h 1044"/>
                <a:gd name="T30" fmla="*/ 378 w 1130"/>
                <a:gd name="T31" fmla="*/ 110 h 1044"/>
                <a:gd name="T32" fmla="*/ 384 w 1130"/>
                <a:gd name="T33" fmla="*/ 100 h 1044"/>
                <a:gd name="T34" fmla="*/ 418 w 1130"/>
                <a:gd name="T35" fmla="*/ 58 h 1044"/>
                <a:gd name="T36" fmla="*/ 460 w 1130"/>
                <a:gd name="T37" fmla="*/ 26 h 1044"/>
                <a:gd name="T38" fmla="*/ 508 w 1130"/>
                <a:gd name="T39" fmla="*/ 6 h 1044"/>
                <a:gd name="T40" fmla="*/ 562 w 1130"/>
                <a:gd name="T41" fmla="*/ 0 h 1044"/>
                <a:gd name="T42" fmla="*/ 590 w 1130"/>
                <a:gd name="T43" fmla="*/ 2 h 1044"/>
                <a:gd name="T44" fmla="*/ 646 w 1130"/>
                <a:gd name="T45" fmla="*/ 16 h 1044"/>
                <a:gd name="T46" fmla="*/ 694 w 1130"/>
                <a:gd name="T47" fmla="*/ 46 h 1044"/>
                <a:gd name="T48" fmla="*/ 732 w 1130"/>
                <a:gd name="T49" fmla="*/ 88 h 1044"/>
                <a:gd name="T50" fmla="*/ 1096 w 1130"/>
                <a:gd name="T51" fmla="*/ 710 h 1044"/>
                <a:gd name="T52" fmla="*/ 1110 w 1130"/>
                <a:gd name="T53" fmla="*/ 738 h 1044"/>
                <a:gd name="T54" fmla="*/ 1128 w 1130"/>
                <a:gd name="T55" fmla="*/ 796 h 1044"/>
                <a:gd name="T56" fmla="*/ 1130 w 1130"/>
                <a:gd name="T57" fmla="*/ 826 h 1044"/>
                <a:gd name="T58" fmla="*/ 1126 w 1130"/>
                <a:gd name="T59" fmla="*/ 866 h 1044"/>
                <a:gd name="T60" fmla="*/ 1116 w 1130"/>
                <a:gd name="T61" fmla="*/ 904 h 1044"/>
                <a:gd name="T62" fmla="*/ 1098 w 1130"/>
                <a:gd name="T63" fmla="*/ 938 h 1044"/>
                <a:gd name="T64" fmla="*/ 1076 w 1130"/>
                <a:gd name="T65" fmla="*/ 968 h 1044"/>
                <a:gd name="T66" fmla="*/ 1050 w 1130"/>
                <a:gd name="T67" fmla="*/ 994 h 1044"/>
                <a:gd name="T68" fmla="*/ 1018 w 1130"/>
                <a:gd name="T69" fmla="*/ 1014 h 1044"/>
                <a:gd name="T70" fmla="*/ 984 w 1130"/>
                <a:gd name="T71" fmla="*/ 1030 h 1044"/>
                <a:gd name="T72" fmla="*/ 946 w 1130"/>
                <a:gd name="T73" fmla="*/ 1038 h 1044"/>
                <a:gd name="T74" fmla="*/ 934 w 1130"/>
                <a:gd name="T75" fmla="*/ 1040 h 1044"/>
                <a:gd name="T76" fmla="*/ 212 w 1130"/>
                <a:gd name="T77" fmla="*/ 1044 h 1044"/>
                <a:gd name="T78" fmla="*/ 212 w 1130"/>
                <a:gd name="T79" fmla="*/ 1044 h 1044"/>
                <a:gd name="T80" fmla="*/ 562 w 1130"/>
                <a:gd name="T81" fmla="*/ 270 h 1044"/>
                <a:gd name="T82" fmla="*/ 870 w 1130"/>
                <a:gd name="T83" fmla="*/ 802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0" h="1044">
                  <a:moveTo>
                    <a:pt x="212" y="1044"/>
                  </a:moveTo>
                  <a:lnTo>
                    <a:pt x="212" y="1044"/>
                  </a:lnTo>
                  <a:lnTo>
                    <a:pt x="194" y="1042"/>
                  </a:lnTo>
                  <a:lnTo>
                    <a:pt x="178" y="1040"/>
                  </a:lnTo>
                  <a:lnTo>
                    <a:pt x="178" y="1040"/>
                  </a:lnTo>
                  <a:lnTo>
                    <a:pt x="160" y="1034"/>
                  </a:lnTo>
                  <a:lnTo>
                    <a:pt x="142" y="1028"/>
                  </a:lnTo>
                  <a:lnTo>
                    <a:pt x="124" y="1022"/>
                  </a:lnTo>
                  <a:lnTo>
                    <a:pt x="108" y="1012"/>
                  </a:lnTo>
                  <a:lnTo>
                    <a:pt x="92" y="1002"/>
                  </a:lnTo>
                  <a:lnTo>
                    <a:pt x="78" y="990"/>
                  </a:lnTo>
                  <a:lnTo>
                    <a:pt x="64" y="978"/>
                  </a:lnTo>
                  <a:lnTo>
                    <a:pt x="50" y="964"/>
                  </a:lnTo>
                  <a:lnTo>
                    <a:pt x="40" y="948"/>
                  </a:lnTo>
                  <a:lnTo>
                    <a:pt x="30" y="932"/>
                  </a:lnTo>
                  <a:lnTo>
                    <a:pt x="20" y="916"/>
                  </a:lnTo>
                  <a:lnTo>
                    <a:pt x="14" y="898"/>
                  </a:lnTo>
                  <a:lnTo>
                    <a:pt x="8" y="880"/>
                  </a:lnTo>
                  <a:lnTo>
                    <a:pt x="4" y="862"/>
                  </a:lnTo>
                  <a:lnTo>
                    <a:pt x="0" y="842"/>
                  </a:lnTo>
                  <a:lnTo>
                    <a:pt x="0" y="822"/>
                  </a:lnTo>
                  <a:lnTo>
                    <a:pt x="0" y="822"/>
                  </a:lnTo>
                  <a:lnTo>
                    <a:pt x="0" y="806"/>
                  </a:lnTo>
                  <a:lnTo>
                    <a:pt x="2" y="788"/>
                  </a:lnTo>
                  <a:lnTo>
                    <a:pt x="6" y="772"/>
                  </a:lnTo>
                  <a:lnTo>
                    <a:pt x="10" y="756"/>
                  </a:lnTo>
                  <a:lnTo>
                    <a:pt x="16" y="740"/>
                  </a:lnTo>
                  <a:lnTo>
                    <a:pt x="22" y="724"/>
                  </a:lnTo>
                  <a:lnTo>
                    <a:pt x="30" y="710"/>
                  </a:lnTo>
                  <a:lnTo>
                    <a:pt x="40" y="696"/>
                  </a:lnTo>
                  <a:lnTo>
                    <a:pt x="378" y="110"/>
                  </a:lnTo>
                  <a:lnTo>
                    <a:pt x="378" y="110"/>
                  </a:lnTo>
                  <a:lnTo>
                    <a:pt x="384" y="100"/>
                  </a:lnTo>
                  <a:lnTo>
                    <a:pt x="384" y="100"/>
                  </a:lnTo>
                  <a:lnTo>
                    <a:pt x="400" y="78"/>
                  </a:lnTo>
                  <a:lnTo>
                    <a:pt x="418" y="58"/>
                  </a:lnTo>
                  <a:lnTo>
                    <a:pt x="438" y="40"/>
                  </a:lnTo>
                  <a:lnTo>
                    <a:pt x="460" y="26"/>
                  </a:lnTo>
                  <a:lnTo>
                    <a:pt x="484" y="14"/>
                  </a:lnTo>
                  <a:lnTo>
                    <a:pt x="508" y="6"/>
                  </a:lnTo>
                  <a:lnTo>
                    <a:pt x="536" y="2"/>
                  </a:lnTo>
                  <a:lnTo>
                    <a:pt x="562" y="0"/>
                  </a:lnTo>
                  <a:lnTo>
                    <a:pt x="562" y="0"/>
                  </a:lnTo>
                  <a:lnTo>
                    <a:pt x="590" y="2"/>
                  </a:lnTo>
                  <a:lnTo>
                    <a:pt x="618" y="8"/>
                  </a:lnTo>
                  <a:lnTo>
                    <a:pt x="646" y="16"/>
                  </a:lnTo>
                  <a:lnTo>
                    <a:pt x="670" y="30"/>
                  </a:lnTo>
                  <a:lnTo>
                    <a:pt x="694" y="46"/>
                  </a:lnTo>
                  <a:lnTo>
                    <a:pt x="714" y="66"/>
                  </a:lnTo>
                  <a:lnTo>
                    <a:pt x="732" y="88"/>
                  </a:lnTo>
                  <a:lnTo>
                    <a:pt x="748" y="112"/>
                  </a:lnTo>
                  <a:lnTo>
                    <a:pt x="1096" y="710"/>
                  </a:lnTo>
                  <a:lnTo>
                    <a:pt x="1096" y="710"/>
                  </a:lnTo>
                  <a:lnTo>
                    <a:pt x="1110" y="738"/>
                  </a:lnTo>
                  <a:lnTo>
                    <a:pt x="1120" y="766"/>
                  </a:lnTo>
                  <a:lnTo>
                    <a:pt x="1128" y="796"/>
                  </a:lnTo>
                  <a:lnTo>
                    <a:pt x="1130" y="826"/>
                  </a:lnTo>
                  <a:lnTo>
                    <a:pt x="1130" y="826"/>
                  </a:lnTo>
                  <a:lnTo>
                    <a:pt x="1128" y="846"/>
                  </a:lnTo>
                  <a:lnTo>
                    <a:pt x="1126" y="866"/>
                  </a:lnTo>
                  <a:lnTo>
                    <a:pt x="1122" y="884"/>
                  </a:lnTo>
                  <a:lnTo>
                    <a:pt x="1116" y="904"/>
                  </a:lnTo>
                  <a:lnTo>
                    <a:pt x="1108" y="920"/>
                  </a:lnTo>
                  <a:lnTo>
                    <a:pt x="1098" y="938"/>
                  </a:lnTo>
                  <a:lnTo>
                    <a:pt x="1088" y="952"/>
                  </a:lnTo>
                  <a:lnTo>
                    <a:pt x="1076" y="968"/>
                  </a:lnTo>
                  <a:lnTo>
                    <a:pt x="1064" y="982"/>
                  </a:lnTo>
                  <a:lnTo>
                    <a:pt x="1050" y="994"/>
                  </a:lnTo>
                  <a:lnTo>
                    <a:pt x="1034" y="1004"/>
                  </a:lnTo>
                  <a:lnTo>
                    <a:pt x="1018" y="1014"/>
                  </a:lnTo>
                  <a:lnTo>
                    <a:pt x="1002" y="1022"/>
                  </a:lnTo>
                  <a:lnTo>
                    <a:pt x="984" y="1030"/>
                  </a:lnTo>
                  <a:lnTo>
                    <a:pt x="966" y="1034"/>
                  </a:lnTo>
                  <a:lnTo>
                    <a:pt x="946" y="1038"/>
                  </a:lnTo>
                  <a:lnTo>
                    <a:pt x="946" y="1038"/>
                  </a:lnTo>
                  <a:lnTo>
                    <a:pt x="934" y="1040"/>
                  </a:lnTo>
                  <a:lnTo>
                    <a:pt x="922" y="1040"/>
                  </a:lnTo>
                  <a:lnTo>
                    <a:pt x="212" y="1044"/>
                  </a:lnTo>
                  <a:lnTo>
                    <a:pt x="212" y="1044"/>
                  </a:lnTo>
                  <a:lnTo>
                    <a:pt x="212" y="1044"/>
                  </a:lnTo>
                  <a:lnTo>
                    <a:pt x="212" y="1044"/>
                  </a:lnTo>
                  <a:close/>
                  <a:moveTo>
                    <a:pt x="562" y="270"/>
                  </a:moveTo>
                  <a:lnTo>
                    <a:pt x="254" y="804"/>
                  </a:lnTo>
                  <a:lnTo>
                    <a:pt x="870" y="802"/>
                  </a:lnTo>
                  <a:lnTo>
                    <a:pt x="562" y="27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5" name="Freeform 27"/>
            <p:cNvSpPr>
              <a:spLocks/>
            </p:cNvSpPr>
            <p:nvPr/>
          </p:nvSpPr>
          <p:spPr bwMode="auto">
            <a:xfrm>
              <a:off x="1858135" y="4543425"/>
              <a:ext cx="1412875" cy="1276350"/>
            </a:xfrm>
            <a:custGeom>
              <a:avLst/>
              <a:gdLst>
                <a:gd name="T0" fmla="*/ 890 w 890"/>
                <a:gd name="T1" fmla="*/ 706 h 804"/>
                <a:gd name="T2" fmla="*/ 890 w 890"/>
                <a:gd name="T3" fmla="*/ 706 h 804"/>
                <a:gd name="T4" fmla="*/ 888 w 890"/>
                <a:gd name="T5" fmla="*/ 692 h 804"/>
                <a:gd name="T6" fmla="*/ 886 w 890"/>
                <a:gd name="T7" fmla="*/ 678 h 804"/>
                <a:gd name="T8" fmla="*/ 880 w 890"/>
                <a:gd name="T9" fmla="*/ 666 h 804"/>
                <a:gd name="T10" fmla="*/ 874 w 890"/>
                <a:gd name="T11" fmla="*/ 654 h 804"/>
                <a:gd name="T12" fmla="*/ 522 w 890"/>
                <a:gd name="T13" fmla="*/ 50 h 804"/>
                <a:gd name="T14" fmla="*/ 522 w 890"/>
                <a:gd name="T15" fmla="*/ 50 h 804"/>
                <a:gd name="T16" fmla="*/ 522 w 890"/>
                <a:gd name="T17" fmla="*/ 50 h 804"/>
                <a:gd name="T18" fmla="*/ 516 w 890"/>
                <a:gd name="T19" fmla="*/ 40 h 804"/>
                <a:gd name="T20" fmla="*/ 508 w 890"/>
                <a:gd name="T21" fmla="*/ 30 h 804"/>
                <a:gd name="T22" fmla="*/ 500 w 890"/>
                <a:gd name="T23" fmla="*/ 20 h 804"/>
                <a:gd name="T24" fmla="*/ 490 w 890"/>
                <a:gd name="T25" fmla="*/ 14 h 804"/>
                <a:gd name="T26" fmla="*/ 480 w 890"/>
                <a:gd name="T27" fmla="*/ 8 h 804"/>
                <a:gd name="T28" fmla="*/ 468 w 890"/>
                <a:gd name="T29" fmla="*/ 2 h 804"/>
                <a:gd name="T30" fmla="*/ 456 w 890"/>
                <a:gd name="T31" fmla="*/ 0 h 804"/>
                <a:gd name="T32" fmla="*/ 442 w 890"/>
                <a:gd name="T33" fmla="*/ 0 h 804"/>
                <a:gd name="T34" fmla="*/ 442 w 890"/>
                <a:gd name="T35" fmla="*/ 0 h 804"/>
                <a:gd name="T36" fmla="*/ 430 w 890"/>
                <a:gd name="T37" fmla="*/ 0 h 804"/>
                <a:gd name="T38" fmla="*/ 418 w 890"/>
                <a:gd name="T39" fmla="*/ 2 h 804"/>
                <a:gd name="T40" fmla="*/ 406 w 890"/>
                <a:gd name="T41" fmla="*/ 8 h 804"/>
                <a:gd name="T42" fmla="*/ 394 w 890"/>
                <a:gd name="T43" fmla="*/ 14 h 804"/>
                <a:gd name="T44" fmla="*/ 384 w 890"/>
                <a:gd name="T45" fmla="*/ 20 h 804"/>
                <a:gd name="T46" fmla="*/ 376 w 890"/>
                <a:gd name="T47" fmla="*/ 30 h 804"/>
                <a:gd name="T48" fmla="*/ 368 w 890"/>
                <a:gd name="T49" fmla="*/ 38 h 804"/>
                <a:gd name="T50" fmla="*/ 362 w 890"/>
                <a:gd name="T51" fmla="*/ 50 h 804"/>
                <a:gd name="T52" fmla="*/ 362 w 890"/>
                <a:gd name="T53" fmla="*/ 50 h 804"/>
                <a:gd name="T54" fmla="*/ 20 w 890"/>
                <a:gd name="T55" fmla="*/ 642 h 804"/>
                <a:gd name="T56" fmla="*/ 20 w 890"/>
                <a:gd name="T57" fmla="*/ 642 h 804"/>
                <a:gd name="T58" fmla="*/ 12 w 890"/>
                <a:gd name="T59" fmla="*/ 654 h 804"/>
                <a:gd name="T60" fmla="*/ 6 w 890"/>
                <a:gd name="T61" fmla="*/ 670 h 804"/>
                <a:gd name="T62" fmla="*/ 2 w 890"/>
                <a:gd name="T63" fmla="*/ 686 h 804"/>
                <a:gd name="T64" fmla="*/ 0 w 890"/>
                <a:gd name="T65" fmla="*/ 702 h 804"/>
                <a:gd name="T66" fmla="*/ 0 w 890"/>
                <a:gd name="T67" fmla="*/ 702 h 804"/>
                <a:gd name="T68" fmla="*/ 2 w 890"/>
                <a:gd name="T69" fmla="*/ 722 h 804"/>
                <a:gd name="T70" fmla="*/ 6 w 890"/>
                <a:gd name="T71" fmla="*/ 740 h 804"/>
                <a:gd name="T72" fmla="*/ 14 w 890"/>
                <a:gd name="T73" fmla="*/ 756 h 804"/>
                <a:gd name="T74" fmla="*/ 26 w 890"/>
                <a:gd name="T75" fmla="*/ 770 h 804"/>
                <a:gd name="T76" fmla="*/ 40 w 890"/>
                <a:gd name="T77" fmla="*/ 782 h 804"/>
                <a:gd name="T78" fmla="*/ 54 w 890"/>
                <a:gd name="T79" fmla="*/ 792 h 804"/>
                <a:gd name="T80" fmla="*/ 72 w 890"/>
                <a:gd name="T81" fmla="*/ 800 h 804"/>
                <a:gd name="T82" fmla="*/ 90 w 890"/>
                <a:gd name="T83" fmla="*/ 802 h 804"/>
                <a:gd name="T84" fmla="*/ 92 w 890"/>
                <a:gd name="T85" fmla="*/ 804 h 804"/>
                <a:gd name="T86" fmla="*/ 800 w 890"/>
                <a:gd name="T87" fmla="*/ 800 h 804"/>
                <a:gd name="T88" fmla="*/ 802 w 890"/>
                <a:gd name="T89" fmla="*/ 800 h 804"/>
                <a:gd name="T90" fmla="*/ 802 w 890"/>
                <a:gd name="T91" fmla="*/ 800 h 804"/>
                <a:gd name="T92" fmla="*/ 820 w 890"/>
                <a:gd name="T93" fmla="*/ 798 h 804"/>
                <a:gd name="T94" fmla="*/ 836 w 890"/>
                <a:gd name="T95" fmla="*/ 792 h 804"/>
                <a:gd name="T96" fmla="*/ 850 w 890"/>
                <a:gd name="T97" fmla="*/ 784 h 804"/>
                <a:gd name="T98" fmla="*/ 864 w 890"/>
                <a:gd name="T99" fmla="*/ 772 h 804"/>
                <a:gd name="T100" fmla="*/ 874 w 890"/>
                <a:gd name="T101" fmla="*/ 758 h 804"/>
                <a:gd name="T102" fmla="*/ 882 w 890"/>
                <a:gd name="T103" fmla="*/ 742 h 804"/>
                <a:gd name="T104" fmla="*/ 888 w 890"/>
                <a:gd name="T105" fmla="*/ 726 h 804"/>
                <a:gd name="T106" fmla="*/ 890 w 890"/>
                <a:gd name="T107" fmla="*/ 706 h 804"/>
                <a:gd name="T108" fmla="*/ 890 w 890"/>
                <a:gd name="T109" fmla="*/ 706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0" h="804">
                  <a:moveTo>
                    <a:pt x="890" y="706"/>
                  </a:moveTo>
                  <a:lnTo>
                    <a:pt x="890" y="706"/>
                  </a:lnTo>
                  <a:lnTo>
                    <a:pt x="888" y="692"/>
                  </a:lnTo>
                  <a:lnTo>
                    <a:pt x="886" y="678"/>
                  </a:lnTo>
                  <a:lnTo>
                    <a:pt x="880" y="666"/>
                  </a:lnTo>
                  <a:lnTo>
                    <a:pt x="874" y="654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16" y="40"/>
                  </a:lnTo>
                  <a:lnTo>
                    <a:pt x="508" y="30"/>
                  </a:lnTo>
                  <a:lnTo>
                    <a:pt x="500" y="20"/>
                  </a:lnTo>
                  <a:lnTo>
                    <a:pt x="490" y="14"/>
                  </a:lnTo>
                  <a:lnTo>
                    <a:pt x="480" y="8"/>
                  </a:lnTo>
                  <a:lnTo>
                    <a:pt x="468" y="2"/>
                  </a:lnTo>
                  <a:lnTo>
                    <a:pt x="456" y="0"/>
                  </a:lnTo>
                  <a:lnTo>
                    <a:pt x="442" y="0"/>
                  </a:lnTo>
                  <a:lnTo>
                    <a:pt x="442" y="0"/>
                  </a:lnTo>
                  <a:lnTo>
                    <a:pt x="430" y="0"/>
                  </a:lnTo>
                  <a:lnTo>
                    <a:pt x="418" y="2"/>
                  </a:lnTo>
                  <a:lnTo>
                    <a:pt x="406" y="8"/>
                  </a:lnTo>
                  <a:lnTo>
                    <a:pt x="394" y="14"/>
                  </a:lnTo>
                  <a:lnTo>
                    <a:pt x="384" y="20"/>
                  </a:lnTo>
                  <a:lnTo>
                    <a:pt x="376" y="30"/>
                  </a:lnTo>
                  <a:lnTo>
                    <a:pt x="368" y="38"/>
                  </a:lnTo>
                  <a:lnTo>
                    <a:pt x="362" y="50"/>
                  </a:lnTo>
                  <a:lnTo>
                    <a:pt x="362" y="50"/>
                  </a:lnTo>
                  <a:lnTo>
                    <a:pt x="20" y="642"/>
                  </a:lnTo>
                  <a:lnTo>
                    <a:pt x="20" y="642"/>
                  </a:lnTo>
                  <a:lnTo>
                    <a:pt x="12" y="654"/>
                  </a:lnTo>
                  <a:lnTo>
                    <a:pt x="6" y="670"/>
                  </a:lnTo>
                  <a:lnTo>
                    <a:pt x="2" y="686"/>
                  </a:lnTo>
                  <a:lnTo>
                    <a:pt x="0" y="702"/>
                  </a:lnTo>
                  <a:lnTo>
                    <a:pt x="0" y="702"/>
                  </a:lnTo>
                  <a:lnTo>
                    <a:pt x="2" y="722"/>
                  </a:lnTo>
                  <a:lnTo>
                    <a:pt x="6" y="740"/>
                  </a:lnTo>
                  <a:lnTo>
                    <a:pt x="14" y="756"/>
                  </a:lnTo>
                  <a:lnTo>
                    <a:pt x="26" y="770"/>
                  </a:lnTo>
                  <a:lnTo>
                    <a:pt x="40" y="782"/>
                  </a:lnTo>
                  <a:lnTo>
                    <a:pt x="54" y="792"/>
                  </a:lnTo>
                  <a:lnTo>
                    <a:pt x="72" y="800"/>
                  </a:lnTo>
                  <a:lnTo>
                    <a:pt x="90" y="802"/>
                  </a:lnTo>
                  <a:lnTo>
                    <a:pt x="92" y="804"/>
                  </a:lnTo>
                  <a:lnTo>
                    <a:pt x="800" y="800"/>
                  </a:lnTo>
                  <a:lnTo>
                    <a:pt x="802" y="800"/>
                  </a:lnTo>
                  <a:lnTo>
                    <a:pt x="802" y="800"/>
                  </a:lnTo>
                  <a:lnTo>
                    <a:pt x="820" y="798"/>
                  </a:lnTo>
                  <a:lnTo>
                    <a:pt x="836" y="792"/>
                  </a:lnTo>
                  <a:lnTo>
                    <a:pt x="850" y="784"/>
                  </a:lnTo>
                  <a:lnTo>
                    <a:pt x="864" y="772"/>
                  </a:lnTo>
                  <a:lnTo>
                    <a:pt x="874" y="758"/>
                  </a:lnTo>
                  <a:lnTo>
                    <a:pt x="882" y="742"/>
                  </a:lnTo>
                  <a:lnTo>
                    <a:pt x="888" y="726"/>
                  </a:lnTo>
                  <a:lnTo>
                    <a:pt x="890" y="706"/>
                  </a:lnTo>
                  <a:lnTo>
                    <a:pt x="890" y="7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3" name="AutoShape 4"/>
          <p:cNvSpPr>
            <a:spLocks noChangeAspect="1" noChangeArrowheads="1" noTextEdit="1"/>
          </p:cNvSpPr>
          <p:nvPr/>
        </p:nvSpPr>
        <p:spPr bwMode="auto">
          <a:xfrm>
            <a:off x="3051392" y="-685472"/>
            <a:ext cx="1196975" cy="167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8" name="グループ化 7"/>
          <p:cNvGrpSpPr/>
          <p:nvPr/>
        </p:nvGrpSpPr>
        <p:grpSpPr>
          <a:xfrm>
            <a:off x="879822" y="1017320"/>
            <a:ext cx="667038" cy="932436"/>
            <a:chOff x="1323359" y="-1287135"/>
            <a:chExt cx="1196975" cy="1673225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940782" y="3054040"/>
            <a:ext cx="545118" cy="762008"/>
            <a:chOff x="1323359" y="-1287135"/>
            <a:chExt cx="1196975" cy="1673225"/>
          </a:xfrm>
        </p:grpSpPr>
        <p:sp>
          <p:nvSpPr>
            <p:cNvPr id="80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4" name="グループ化 83"/>
          <p:cNvGrpSpPr/>
          <p:nvPr/>
        </p:nvGrpSpPr>
        <p:grpSpPr>
          <a:xfrm>
            <a:off x="879822" y="4950025"/>
            <a:ext cx="667038" cy="932438"/>
            <a:chOff x="1323359" y="-1287135"/>
            <a:chExt cx="1196975" cy="1673225"/>
          </a:xfrm>
        </p:grpSpPr>
        <p:sp>
          <p:nvSpPr>
            <p:cNvPr id="85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2731482" y="1017320"/>
            <a:ext cx="667038" cy="932436"/>
            <a:chOff x="1323359" y="-1287135"/>
            <a:chExt cx="1196975" cy="1673225"/>
          </a:xfrm>
        </p:grpSpPr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2442" y="3054040"/>
            <a:ext cx="545118" cy="762008"/>
            <a:chOff x="1323359" y="-1287135"/>
            <a:chExt cx="1196975" cy="1673225"/>
          </a:xfrm>
        </p:grpSpPr>
        <p:sp>
          <p:nvSpPr>
            <p:cNvPr id="95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31482" y="4950025"/>
            <a:ext cx="667038" cy="932438"/>
            <a:chOff x="1323359" y="-1287135"/>
            <a:chExt cx="1196975" cy="1673225"/>
          </a:xfrm>
        </p:grpSpPr>
        <p:sp>
          <p:nvSpPr>
            <p:cNvPr id="101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05" name="グループ化 104"/>
          <p:cNvGrpSpPr/>
          <p:nvPr/>
        </p:nvGrpSpPr>
        <p:grpSpPr>
          <a:xfrm>
            <a:off x="4621242" y="1017320"/>
            <a:ext cx="667038" cy="932436"/>
            <a:chOff x="1323359" y="-1287135"/>
            <a:chExt cx="1196975" cy="1673225"/>
          </a:xfrm>
        </p:grpSpPr>
        <p:sp>
          <p:nvSpPr>
            <p:cNvPr id="106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11" name="グループ化 110"/>
          <p:cNvGrpSpPr/>
          <p:nvPr/>
        </p:nvGrpSpPr>
        <p:grpSpPr>
          <a:xfrm>
            <a:off x="4682202" y="3054040"/>
            <a:ext cx="545118" cy="762008"/>
            <a:chOff x="1323359" y="-1287135"/>
            <a:chExt cx="1196975" cy="1673225"/>
          </a:xfrm>
        </p:grpSpPr>
        <p:sp>
          <p:nvSpPr>
            <p:cNvPr id="113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17" name="グループ化 116"/>
          <p:cNvGrpSpPr/>
          <p:nvPr/>
        </p:nvGrpSpPr>
        <p:grpSpPr>
          <a:xfrm>
            <a:off x="4621242" y="4950025"/>
            <a:ext cx="667038" cy="932438"/>
            <a:chOff x="1323359" y="-1287135"/>
            <a:chExt cx="1196975" cy="1673225"/>
          </a:xfrm>
        </p:grpSpPr>
        <p:sp>
          <p:nvSpPr>
            <p:cNvPr id="118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6503382" y="1017320"/>
            <a:ext cx="667038" cy="932436"/>
            <a:chOff x="1323359" y="-1287135"/>
            <a:chExt cx="1196975" cy="1673225"/>
          </a:xfrm>
        </p:grpSpPr>
        <p:sp>
          <p:nvSpPr>
            <p:cNvPr id="123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6564342" y="3054040"/>
            <a:ext cx="545118" cy="762008"/>
            <a:chOff x="1323359" y="-1287135"/>
            <a:chExt cx="1196975" cy="1673225"/>
          </a:xfrm>
        </p:grpSpPr>
        <p:sp>
          <p:nvSpPr>
            <p:cNvPr id="128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32" name="グループ化 131"/>
          <p:cNvGrpSpPr/>
          <p:nvPr/>
        </p:nvGrpSpPr>
        <p:grpSpPr>
          <a:xfrm>
            <a:off x="6503382" y="4950025"/>
            <a:ext cx="667038" cy="932438"/>
            <a:chOff x="1323359" y="-1287135"/>
            <a:chExt cx="1196975" cy="1673225"/>
          </a:xfrm>
        </p:grpSpPr>
        <p:sp>
          <p:nvSpPr>
            <p:cNvPr id="133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37" name="グループ化 136"/>
          <p:cNvGrpSpPr/>
          <p:nvPr/>
        </p:nvGrpSpPr>
        <p:grpSpPr>
          <a:xfrm>
            <a:off x="8355042" y="1017320"/>
            <a:ext cx="667038" cy="932436"/>
            <a:chOff x="1323359" y="-1287135"/>
            <a:chExt cx="1196975" cy="1673225"/>
          </a:xfrm>
        </p:grpSpPr>
        <p:sp>
          <p:nvSpPr>
            <p:cNvPr id="138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2" name="グループ化 141"/>
          <p:cNvGrpSpPr/>
          <p:nvPr/>
        </p:nvGrpSpPr>
        <p:grpSpPr>
          <a:xfrm>
            <a:off x="8416002" y="3054040"/>
            <a:ext cx="545118" cy="762008"/>
            <a:chOff x="1323359" y="-1287135"/>
            <a:chExt cx="1196975" cy="1673225"/>
          </a:xfrm>
        </p:grpSpPr>
        <p:sp>
          <p:nvSpPr>
            <p:cNvPr id="143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7" name="グループ化 146"/>
          <p:cNvGrpSpPr/>
          <p:nvPr/>
        </p:nvGrpSpPr>
        <p:grpSpPr>
          <a:xfrm>
            <a:off x="8355042" y="4950025"/>
            <a:ext cx="667038" cy="932438"/>
            <a:chOff x="1323359" y="-1287135"/>
            <a:chExt cx="1196975" cy="1673225"/>
          </a:xfrm>
        </p:grpSpPr>
        <p:sp>
          <p:nvSpPr>
            <p:cNvPr id="148" name="Freeform 6"/>
            <p:cNvSpPr>
              <a:spLocks/>
            </p:cNvSpPr>
            <p:nvPr/>
          </p:nvSpPr>
          <p:spPr bwMode="auto">
            <a:xfrm>
              <a:off x="1323359" y="-1096635"/>
              <a:ext cx="1025525" cy="1482725"/>
            </a:xfrm>
            <a:custGeom>
              <a:avLst/>
              <a:gdLst>
                <a:gd name="T0" fmla="*/ 644 w 646"/>
                <a:gd name="T1" fmla="*/ 244 h 934"/>
                <a:gd name="T2" fmla="*/ 624 w 646"/>
                <a:gd name="T3" fmla="*/ 96 h 934"/>
                <a:gd name="T4" fmla="*/ 622 w 646"/>
                <a:gd name="T5" fmla="*/ 86 h 934"/>
                <a:gd name="T6" fmla="*/ 616 w 646"/>
                <a:gd name="T7" fmla="*/ 106 h 934"/>
                <a:gd name="T8" fmla="*/ 608 w 646"/>
                <a:gd name="T9" fmla="*/ 154 h 934"/>
                <a:gd name="T10" fmla="*/ 604 w 646"/>
                <a:gd name="T11" fmla="*/ 168 h 934"/>
                <a:gd name="T12" fmla="*/ 556 w 646"/>
                <a:gd name="T13" fmla="*/ 146 h 934"/>
                <a:gd name="T14" fmla="*/ 550 w 646"/>
                <a:gd name="T15" fmla="*/ 142 h 934"/>
                <a:gd name="T16" fmla="*/ 482 w 646"/>
                <a:gd name="T17" fmla="*/ 74 h 934"/>
                <a:gd name="T18" fmla="*/ 0 w 646"/>
                <a:gd name="T19" fmla="*/ 54 h 934"/>
                <a:gd name="T20" fmla="*/ 36 w 646"/>
                <a:gd name="T21" fmla="*/ 324 h 934"/>
                <a:gd name="T22" fmla="*/ 42 w 646"/>
                <a:gd name="T23" fmla="*/ 352 h 934"/>
                <a:gd name="T24" fmla="*/ 60 w 646"/>
                <a:gd name="T25" fmla="*/ 402 h 934"/>
                <a:gd name="T26" fmla="*/ 86 w 646"/>
                <a:gd name="T27" fmla="*/ 448 h 934"/>
                <a:gd name="T28" fmla="*/ 120 w 646"/>
                <a:gd name="T29" fmla="*/ 488 h 934"/>
                <a:gd name="T30" fmla="*/ 162 w 646"/>
                <a:gd name="T31" fmla="*/ 520 h 934"/>
                <a:gd name="T32" fmla="*/ 208 w 646"/>
                <a:gd name="T33" fmla="*/ 542 h 934"/>
                <a:gd name="T34" fmla="*/ 258 w 646"/>
                <a:gd name="T35" fmla="*/ 558 h 934"/>
                <a:gd name="T36" fmla="*/ 312 w 646"/>
                <a:gd name="T37" fmla="*/ 560 h 934"/>
                <a:gd name="T38" fmla="*/ 340 w 646"/>
                <a:gd name="T39" fmla="*/ 558 h 934"/>
                <a:gd name="T40" fmla="*/ 236 w 646"/>
                <a:gd name="T41" fmla="*/ 872 h 934"/>
                <a:gd name="T42" fmla="*/ 230 w 646"/>
                <a:gd name="T43" fmla="*/ 872 h 934"/>
                <a:gd name="T44" fmla="*/ 216 w 646"/>
                <a:gd name="T45" fmla="*/ 882 h 934"/>
                <a:gd name="T46" fmla="*/ 210 w 646"/>
                <a:gd name="T47" fmla="*/ 898 h 934"/>
                <a:gd name="T48" fmla="*/ 214 w 646"/>
                <a:gd name="T49" fmla="*/ 934 h 934"/>
                <a:gd name="T50" fmla="*/ 628 w 646"/>
                <a:gd name="T51" fmla="*/ 850 h 934"/>
                <a:gd name="T52" fmla="*/ 626 w 646"/>
                <a:gd name="T53" fmla="*/ 844 h 934"/>
                <a:gd name="T54" fmla="*/ 616 w 646"/>
                <a:gd name="T55" fmla="*/ 830 h 934"/>
                <a:gd name="T56" fmla="*/ 600 w 646"/>
                <a:gd name="T57" fmla="*/ 824 h 934"/>
                <a:gd name="T58" fmla="*/ 450 w 646"/>
                <a:gd name="T59" fmla="*/ 842 h 934"/>
                <a:gd name="T60" fmla="*/ 412 w 646"/>
                <a:gd name="T61" fmla="*/ 550 h 934"/>
                <a:gd name="T62" fmla="*/ 438 w 646"/>
                <a:gd name="T63" fmla="*/ 544 h 934"/>
                <a:gd name="T64" fmla="*/ 490 w 646"/>
                <a:gd name="T65" fmla="*/ 526 h 934"/>
                <a:gd name="T66" fmla="*/ 534 w 646"/>
                <a:gd name="T67" fmla="*/ 500 h 934"/>
                <a:gd name="T68" fmla="*/ 574 w 646"/>
                <a:gd name="T69" fmla="*/ 464 h 934"/>
                <a:gd name="T70" fmla="*/ 604 w 646"/>
                <a:gd name="T71" fmla="*/ 424 h 934"/>
                <a:gd name="T72" fmla="*/ 628 w 646"/>
                <a:gd name="T73" fmla="*/ 376 h 934"/>
                <a:gd name="T74" fmla="*/ 642 w 646"/>
                <a:gd name="T75" fmla="*/ 326 h 934"/>
                <a:gd name="T76" fmla="*/ 646 w 646"/>
                <a:gd name="T77" fmla="*/ 272 h 934"/>
                <a:gd name="T78" fmla="*/ 644 w 646"/>
                <a:gd name="T79" fmla="*/ 24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6" h="934">
                  <a:moveTo>
                    <a:pt x="644" y="244"/>
                  </a:moveTo>
                  <a:lnTo>
                    <a:pt x="644" y="244"/>
                  </a:lnTo>
                  <a:lnTo>
                    <a:pt x="624" y="96"/>
                  </a:lnTo>
                  <a:lnTo>
                    <a:pt x="624" y="96"/>
                  </a:lnTo>
                  <a:lnTo>
                    <a:pt x="622" y="86"/>
                  </a:lnTo>
                  <a:lnTo>
                    <a:pt x="622" y="86"/>
                  </a:lnTo>
                  <a:lnTo>
                    <a:pt x="620" y="86"/>
                  </a:lnTo>
                  <a:lnTo>
                    <a:pt x="616" y="106"/>
                  </a:lnTo>
                  <a:lnTo>
                    <a:pt x="612" y="140"/>
                  </a:lnTo>
                  <a:lnTo>
                    <a:pt x="608" y="154"/>
                  </a:lnTo>
                  <a:lnTo>
                    <a:pt x="604" y="168"/>
                  </a:lnTo>
                  <a:lnTo>
                    <a:pt x="604" y="168"/>
                  </a:lnTo>
                  <a:lnTo>
                    <a:pt x="568" y="152"/>
                  </a:lnTo>
                  <a:lnTo>
                    <a:pt x="556" y="146"/>
                  </a:lnTo>
                  <a:lnTo>
                    <a:pt x="552" y="144"/>
                  </a:lnTo>
                  <a:lnTo>
                    <a:pt x="550" y="142"/>
                  </a:lnTo>
                  <a:lnTo>
                    <a:pt x="542" y="40"/>
                  </a:lnTo>
                  <a:lnTo>
                    <a:pt x="482" y="74"/>
                  </a:lnTo>
                  <a:lnTo>
                    <a:pt x="424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42" y="352"/>
                  </a:lnTo>
                  <a:lnTo>
                    <a:pt x="50" y="378"/>
                  </a:lnTo>
                  <a:lnTo>
                    <a:pt x="60" y="402"/>
                  </a:lnTo>
                  <a:lnTo>
                    <a:pt x="72" y="426"/>
                  </a:lnTo>
                  <a:lnTo>
                    <a:pt x="86" y="448"/>
                  </a:lnTo>
                  <a:lnTo>
                    <a:pt x="102" y="470"/>
                  </a:lnTo>
                  <a:lnTo>
                    <a:pt x="120" y="488"/>
                  </a:lnTo>
                  <a:lnTo>
                    <a:pt x="140" y="504"/>
                  </a:lnTo>
                  <a:lnTo>
                    <a:pt x="162" y="520"/>
                  </a:lnTo>
                  <a:lnTo>
                    <a:pt x="184" y="532"/>
                  </a:lnTo>
                  <a:lnTo>
                    <a:pt x="208" y="542"/>
                  </a:lnTo>
                  <a:lnTo>
                    <a:pt x="232" y="552"/>
                  </a:lnTo>
                  <a:lnTo>
                    <a:pt x="258" y="558"/>
                  </a:lnTo>
                  <a:lnTo>
                    <a:pt x="286" y="560"/>
                  </a:lnTo>
                  <a:lnTo>
                    <a:pt x="312" y="560"/>
                  </a:lnTo>
                  <a:lnTo>
                    <a:pt x="340" y="558"/>
                  </a:lnTo>
                  <a:lnTo>
                    <a:pt x="340" y="558"/>
                  </a:lnTo>
                  <a:lnTo>
                    <a:pt x="380" y="852"/>
                  </a:lnTo>
                  <a:lnTo>
                    <a:pt x="236" y="872"/>
                  </a:lnTo>
                  <a:lnTo>
                    <a:pt x="236" y="872"/>
                  </a:lnTo>
                  <a:lnTo>
                    <a:pt x="230" y="872"/>
                  </a:lnTo>
                  <a:lnTo>
                    <a:pt x="224" y="874"/>
                  </a:lnTo>
                  <a:lnTo>
                    <a:pt x="216" y="882"/>
                  </a:lnTo>
                  <a:lnTo>
                    <a:pt x="210" y="892"/>
                  </a:lnTo>
                  <a:lnTo>
                    <a:pt x="210" y="898"/>
                  </a:lnTo>
                  <a:lnTo>
                    <a:pt x="210" y="904"/>
                  </a:lnTo>
                  <a:lnTo>
                    <a:pt x="214" y="934"/>
                  </a:lnTo>
                  <a:lnTo>
                    <a:pt x="632" y="880"/>
                  </a:lnTo>
                  <a:lnTo>
                    <a:pt x="628" y="850"/>
                  </a:lnTo>
                  <a:lnTo>
                    <a:pt x="628" y="850"/>
                  </a:lnTo>
                  <a:lnTo>
                    <a:pt x="626" y="844"/>
                  </a:lnTo>
                  <a:lnTo>
                    <a:pt x="624" y="838"/>
                  </a:lnTo>
                  <a:lnTo>
                    <a:pt x="616" y="830"/>
                  </a:lnTo>
                  <a:lnTo>
                    <a:pt x="606" y="824"/>
                  </a:lnTo>
                  <a:lnTo>
                    <a:pt x="600" y="824"/>
                  </a:lnTo>
                  <a:lnTo>
                    <a:pt x="594" y="824"/>
                  </a:lnTo>
                  <a:lnTo>
                    <a:pt x="450" y="842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12" y="550"/>
                  </a:lnTo>
                  <a:lnTo>
                    <a:pt x="438" y="544"/>
                  </a:lnTo>
                  <a:lnTo>
                    <a:pt x="464" y="536"/>
                  </a:lnTo>
                  <a:lnTo>
                    <a:pt x="490" y="526"/>
                  </a:lnTo>
                  <a:lnTo>
                    <a:pt x="512" y="514"/>
                  </a:lnTo>
                  <a:lnTo>
                    <a:pt x="534" y="500"/>
                  </a:lnTo>
                  <a:lnTo>
                    <a:pt x="554" y="484"/>
                  </a:lnTo>
                  <a:lnTo>
                    <a:pt x="574" y="464"/>
                  </a:lnTo>
                  <a:lnTo>
                    <a:pt x="590" y="446"/>
                  </a:lnTo>
                  <a:lnTo>
                    <a:pt x="604" y="424"/>
                  </a:lnTo>
                  <a:lnTo>
                    <a:pt x="618" y="400"/>
                  </a:lnTo>
                  <a:lnTo>
                    <a:pt x="628" y="376"/>
                  </a:lnTo>
                  <a:lnTo>
                    <a:pt x="636" y="352"/>
                  </a:lnTo>
                  <a:lnTo>
                    <a:pt x="642" y="326"/>
                  </a:lnTo>
                  <a:lnTo>
                    <a:pt x="644" y="298"/>
                  </a:lnTo>
                  <a:lnTo>
                    <a:pt x="646" y="272"/>
                  </a:lnTo>
                  <a:lnTo>
                    <a:pt x="644" y="244"/>
                  </a:lnTo>
                  <a:lnTo>
                    <a:pt x="644" y="2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7"/>
            <p:cNvSpPr>
              <a:spLocks/>
            </p:cNvSpPr>
            <p:nvPr/>
          </p:nvSpPr>
          <p:spPr bwMode="auto">
            <a:xfrm>
              <a:off x="2085359" y="-1188710"/>
              <a:ext cx="158750" cy="107950"/>
            </a:xfrm>
            <a:custGeom>
              <a:avLst/>
              <a:gdLst>
                <a:gd name="T0" fmla="*/ 100 w 100"/>
                <a:gd name="T1" fmla="*/ 52 h 68"/>
                <a:gd name="T2" fmla="*/ 52 w 100"/>
                <a:gd name="T3" fmla="*/ 0 h 68"/>
                <a:gd name="T4" fmla="*/ 0 w 100"/>
                <a:gd name="T5" fmla="*/ 10 h 68"/>
                <a:gd name="T6" fmla="*/ 34 w 100"/>
                <a:gd name="T7" fmla="*/ 68 h 68"/>
                <a:gd name="T8" fmla="*/ 100 w 100"/>
                <a:gd name="T9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100" y="52"/>
                  </a:moveTo>
                  <a:lnTo>
                    <a:pt x="52" y="0"/>
                  </a:lnTo>
                  <a:lnTo>
                    <a:pt x="0" y="10"/>
                  </a:lnTo>
                  <a:lnTo>
                    <a:pt x="34" y="68"/>
                  </a:lnTo>
                  <a:lnTo>
                    <a:pt x="10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Freeform 8"/>
            <p:cNvSpPr>
              <a:spLocks/>
            </p:cNvSpPr>
            <p:nvPr/>
          </p:nvSpPr>
          <p:spPr bwMode="auto">
            <a:xfrm>
              <a:off x="2326659" y="-1064885"/>
              <a:ext cx="98425" cy="107950"/>
            </a:xfrm>
            <a:custGeom>
              <a:avLst/>
              <a:gdLst>
                <a:gd name="T0" fmla="*/ 0 w 62"/>
                <a:gd name="T1" fmla="*/ 66 h 68"/>
                <a:gd name="T2" fmla="*/ 32 w 62"/>
                <a:gd name="T3" fmla="*/ 68 h 68"/>
                <a:gd name="T4" fmla="*/ 62 w 62"/>
                <a:gd name="T5" fmla="*/ 24 h 68"/>
                <a:gd name="T6" fmla="*/ 12 w 62"/>
                <a:gd name="T7" fmla="*/ 0 h 68"/>
                <a:gd name="T8" fmla="*/ 0 w 6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6"/>
                  </a:moveTo>
                  <a:lnTo>
                    <a:pt x="32" y="68"/>
                  </a:lnTo>
                  <a:lnTo>
                    <a:pt x="62" y="24"/>
                  </a:lnTo>
                  <a:lnTo>
                    <a:pt x="1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Freeform 9"/>
            <p:cNvSpPr>
              <a:spLocks/>
            </p:cNvSpPr>
            <p:nvPr/>
          </p:nvSpPr>
          <p:spPr bwMode="auto">
            <a:xfrm>
              <a:off x="2272684" y="-1287135"/>
              <a:ext cx="247650" cy="155575"/>
            </a:xfrm>
            <a:custGeom>
              <a:avLst/>
              <a:gdLst>
                <a:gd name="T0" fmla="*/ 156 w 156"/>
                <a:gd name="T1" fmla="*/ 76 h 98"/>
                <a:gd name="T2" fmla="*/ 78 w 156"/>
                <a:gd name="T3" fmla="*/ 48 h 98"/>
                <a:gd name="T4" fmla="*/ 62 w 156"/>
                <a:gd name="T5" fmla="*/ 0 h 98"/>
                <a:gd name="T6" fmla="*/ 34 w 156"/>
                <a:gd name="T7" fmla="*/ 38 h 98"/>
                <a:gd name="T8" fmla="*/ 0 w 156"/>
                <a:gd name="T9" fmla="*/ 40 h 98"/>
                <a:gd name="T10" fmla="*/ 44 w 156"/>
                <a:gd name="T11" fmla="*/ 98 h 98"/>
                <a:gd name="T12" fmla="*/ 156 w 156"/>
                <a:gd name="T13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98">
                  <a:moveTo>
                    <a:pt x="156" y="76"/>
                  </a:moveTo>
                  <a:lnTo>
                    <a:pt x="78" y="48"/>
                  </a:lnTo>
                  <a:lnTo>
                    <a:pt x="62" y="0"/>
                  </a:lnTo>
                  <a:lnTo>
                    <a:pt x="34" y="38"/>
                  </a:lnTo>
                  <a:lnTo>
                    <a:pt x="0" y="40"/>
                  </a:lnTo>
                  <a:lnTo>
                    <a:pt x="44" y="98"/>
                  </a:lnTo>
                  <a:lnTo>
                    <a:pt x="156" y="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1371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PPTX288_ワレモノマーク</dc:title>
  <dc:subject>PPTX288_ワレモノマーク</dc:subject>
  <dc:creator>http://www.digipot.net</dc:creator>
  <cp:lastModifiedBy/>
  <cp:revision>1</cp:revision>
  <dcterms:created xsi:type="dcterms:W3CDTF">2014-01-30T05:12:09Z</dcterms:created>
  <dcterms:modified xsi:type="dcterms:W3CDTF">2015-03-31T06:48:01Z</dcterms:modified>
  <cp:category/>
  <cp:version>1</cp:version>
</cp:coreProperties>
</file>